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4"/>
  </p:sldMasterIdLst>
  <p:notesMasterIdLst>
    <p:notesMasterId r:id="rId27"/>
  </p:notesMasterIdLst>
  <p:sldIdLst>
    <p:sldId id="256" r:id="rId5"/>
    <p:sldId id="279" r:id="rId6"/>
    <p:sldId id="281" r:id="rId7"/>
    <p:sldId id="282" r:id="rId8"/>
    <p:sldId id="290" r:id="rId9"/>
    <p:sldId id="280" r:id="rId10"/>
    <p:sldId id="292" r:id="rId11"/>
    <p:sldId id="264" r:id="rId12"/>
    <p:sldId id="283" r:id="rId13"/>
    <p:sldId id="267" r:id="rId14"/>
    <p:sldId id="269" r:id="rId15"/>
    <p:sldId id="270" r:id="rId16"/>
    <p:sldId id="284" r:id="rId17"/>
    <p:sldId id="285" r:id="rId18"/>
    <p:sldId id="286" r:id="rId19"/>
    <p:sldId id="287" r:id="rId20"/>
    <p:sldId id="289" r:id="rId21"/>
    <p:sldId id="288" r:id="rId22"/>
    <p:sldId id="293" r:id="rId23"/>
    <p:sldId id="291" r:id="rId24"/>
    <p:sldId id="294" r:id="rId25"/>
    <p:sldId id="29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0B4A14-7F6D-4728-80C5-61C7FF281B6F}">
          <p14:sldIdLst>
            <p14:sldId id="256"/>
            <p14:sldId id="279"/>
            <p14:sldId id="281"/>
            <p14:sldId id="282"/>
            <p14:sldId id="290"/>
            <p14:sldId id="280"/>
            <p14:sldId id="292"/>
            <p14:sldId id="264"/>
            <p14:sldId id="283"/>
            <p14:sldId id="267"/>
            <p14:sldId id="269"/>
            <p14:sldId id="270"/>
            <p14:sldId id="284"/>
            <p14:sldId id="285"/>
            <p14:sldId id="286"/>
            <p14:sldId id="287"/>
            <p14:sldId id="289"/>
            <p14:sldId id="288"/>
            <p14:sldId id="293"/>
            <p14:sldId id="291"/>
            <p14:sldId id="294"/>
            <p14:sldId id="2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068C"/>
    <a:srgbClr val="FFFFFF"/>
    <a:srgbClr val="7FCC27"/>
    <a:srgbClr val="231F20"/>
    <a:srgbClr val="151628"/>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0" autoAdjust="0"/>
    <p:restoredTop sz="76966" autoAdjust="0"/>
  </p:normalViewPr>
  <p:slideViewPr>
    <p:cSldViewPr snapToGrid="0">
      <p:cViewPr>
        <p:scale>
          <a:sx n="93" d="100"/>
          <a:sy n="93" d="100"/>
        </p:scale>
        <p:origin x="0" y="20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rien Clerbois" userId="08d6467e74096950" providerId="LiveId" clId="{926F3023-996A-4F80-BC03-CD752E2A7E05}"/>
    <pc:docChg chg="custSel addSld delSld modSld sldOrd modSection">
      <pc:chgData name="Adrien Clerbois" userId="08d6467e74096950" providerId="LiveId" clId="{926F3023-996A-4F80-BC03-CD752E2A7E05}" dt="2019-09-02T17:12:39.558" v="1425" actId="478"/>
      <pc:docMkLst>
        <pc:docMk/>
      </pc:docMkLst>
      <pc:sldChg chg="del modTransition">
        <pc:chgData name="Adrien Clerbois" userId="08d6467e74096950" providerId="LiveId" clId="{926F3023-996A-4F80-BC03-CD752E2A7E05}" dt="2019-09-02T16:51:56.521" v="1173" actId="2696"/>
        <pc:sldMkLst>
          <pc:docMk/>
          <pc:sldMk cId="2756146334" sldId="265"/>
        </pc:sldMkLst>
      </pc:sldChg>
      <pc:sldChg chg="del">
        <pc:chgData name="Adrien Clerbois" userId="08d6467e74096950" providerId="LiveId" clId="{926F3023-996A-4F80-BC03-CD752E2A7E05}" dt="2019-09-02T13:45:46.275" v="370" actId="2696"/>
        <pc:sldMkLst>
          <pc:docMk/>
          <pc:sldMk cId="77045926" sldId="266"/>
        </pc:sldMkLst>
      </pc:sldChg>
      <pc:sldChg chg="ord">
        <pc:chgData name="Adrien Clerbois" userId="08d6467e74096950" providerId="LiveId" clId="{926F3023-996A-4F80-BC03-CD752E2A7E05}" dt="2019-09-02T13:58:01.611" v="903"/>
        <pc:sldMkLst>
          <pc:docMk/>
          <pc:sldMk cId="698602310" sldId="269"/>
        </pc:sldMkLst>
      </pc:sldChg>
      <pc:sldChg chg="modSp">
        <pc:chgData name="Adrien Clerbois" userId="08d6467e74096950" providerId="LiveId" clId="{926F3023-996A-4F80-BC03-CD752E2A7E05}" dt="2019-09-02T13:47:18.094" v="450" actId="6549"/>
        <pc:sldMkLst>
          <pc:docMk/>
          <pc:sldMk cId="4272826032" sldId="270"/>
        </pc:sldMkLst>
        <pc:spChg chg="mod">
          <ac:chgData name="Adrien Clerbois" userId="08d6467e74096950" providerId="LiveId" clId="{926F3023-996A-4F80-BC03-CD752E2A7E05}" dt="2019-09-02T13:47:18.094" v="450" actId="6549"/>
          <ac:spMkLst>
            <pc:docMk/>
            <pc:sldMk cId="4272826032" sldId="270"/>
            <ac:spMk id="2" creationId="{9F5379F4-9245-4C2D-A188-8DCBA2CDB666}"/>
          </ac:spMkLst>
        </pc:spChg>
      </pc:sldChg>
      <pc:sldChg chg="del modTransition">
        <pc:chgData name="Adrien Clerbois" userId="08d6467e74096950" providerId="LiveId" clId="{926F3023-996A-4F80-BC03-CD752E2A7E05}" dt="2019-09-02T16:51:54.030" v="1165" actId="2696"/>
        <pc:sldMkLst>
          <pc:docMk/>
          <pc:sldMk cId="3378177932" sldId="271"/>
        </pc:sldMkLst>
      </pc:sldChg>
      <pc:sldChg chg="del modTransition">
        <pc:chgData name="Adrien Clerbois" userId="08d6467e74096950" providerId="LiveId" clId="{926F3023-996A-4F80-BC03-CD752E2A7E05}" dt="2019-09-02T16:51:54.458" v="1166" actId="2696"/>
        <pc:sldMkLst>
          <pc:docMk/>
          <pc:sldMk cId="2246570113" sldId="272"/>
        </pc:sldMkLst>
      </pc:sldChg>
      <pc:sldChg chg="del modTransition">
        <pc:chgData name="Adrien Clerbois" userId="08d6467e74096950" providerId="LiveId" clId="{926F3023-996A-4F80-BC03-CD752E2A7E05}" dt="2019-09-02T16:51:54.924" v="1167" actId="2696"/>
        <pc:sldMkLst>
          <pc:docMk/>
          <pc:sldMk cId="1024301870" sldId="273"/>
        </pc:sldMkLst>
      </pc:sldChg>
      <pc:sldChg chg="del modTransition">
        <pc:chgData name="Adrien Clerbois" userId="08d6467e74096950" providerId="LiveId" clId="{926F3023-996A-4F80-BC03-CD752E2A7E05}" dt="2019-09-02T16:51:55.298" v="1168" actId="2696"/>
        <pc:sldMkLst>
          <pc:docMk/>
          <pc:sldMk cId="2115620238" sldId="274"/>
        </pc:sldMkLst>
      </pc:sldChg>
      <pc:sldChg chg="del modTransition">
        <pc:chgData name="Adrien Clerbois" userId="08d6467e74096950" providerId="LiveId" clId="{926F3023-996A-4F80-BC03-CD752E2A7E05}" dt="2019-09-02T16:51:55.624" v="1169" actId="2696"/>
        <pc:sldMkLst>
          <pc:docMk/>
          <pc:sldMk cId="3350911115" sldId="275"/>
        </pc:sldMkLst>
      </pc:sldChg>
      <pc:sldChg chg="del modTransition">
        <pc:chgData name="Adrien Clerbois" userId="08d6467e74096950" providerId="LiveId" clId="{926F3023-996A-4F80-BC03-CD752E2A7E05}" dt="2019-09-02T16:51:55.854" v="1170" actId="2696"/>
        <pc:sldMkLst>
          <pc:docMk/>
          <pc:sldMk cId="1558743057" sldId="276"/>
        </pc:sldMkLst>
      </pc:sldChg>
      <pc:sldChg chg="del modTransition">
        <pc:chgData name="Adrien Clerbois" userId="08d6467e74096950" providerId="LiveId" clId="{926F3023-996A-4F80-BC03-CD752E2A7E05}" dt="2019-09-02T16:51:56.091" v="1171" actId="2696"/>
        <pc:sldMkLst>
          <pc:docMk/>
          <pc:sldMk cId="212322254" sldId="277"/>
        </pc:sldMkLst>
      </pc:sldChg>
      <pc:sldChg chg="del modTransition">
        <pc:chgData name="Adrien Clerbois" userId="08d6467e74096950" providerId="LiveId" clId="{926F3023-996A-4F80-BC03-CD752E2A7E05}" dt="2019-09-02T16:51:56.304" v="1172" actId="2696"/>
        <pc:sldMkLst>
          <pc:docMk/>
          <pc:sldMk cId="1207428466" sldId="278"/>
        </pc:sldMkLst>
      </pc:sldChg>
      <pc:sldChg chg="delSp modSp add ord modTransition">
        <pc:chgData name="Adrien Clerbois" userId="08d6467e74096950" providerId="LiveId" clId="{926F3023-996A-4F80-BC03-CD752E2A7E05}" dt="2019-08-28T16:24:28.299" v="40" actId="20577"/>
        <pc:sldMkLst>
          <pc:docMk/>
          <pc:sldMk cId="2677339775" sldId="279"/>
        </pc:sldMkLst>
        <pc:spChg chg="mod">
          <ac:chgData name="Adrien Clerbois" userId="08d6467e74096950" providerId="LiveId" clId="{926F3023-996A-4F80-BC03-CD752E2A7E05}" dt="2019-08-28T16:24:28.299" v="40" actId="20577"/>
          <ac:spMkLst>
            <pc:docMk/>
            <pc:sldMk cId="2677339775" sldId="279"/>
            <ac:spMk id="2" creationId="{E0A79009-05E5-400C-8099-0272A3B4BAB6}"/>
          </ac:spMkLst>
        </pc:spChg>
        <pc:spChg chg="del">
          <ac:chgData name="Adrien Clerbois" userId="08d6467e74096950" providerId="LiveId" clId="{926F3023-996A-4F80-BC03-CD752E2A7E05}" dt="2019-08-28T16:24:25.955" v="39"/>
          <ac:spMkLst>
            <pc:docMk/>
            <pc:sldMk cId="2677339775" sldId="279"/>
            <ac:spMk id="3" creationId="{533DBDE7-D4B5-48C6-9AB7-F9B16B2E7A4E}"/>
          </ac:spMkLst>
        </pc:spChg>
      </pc:sldChg>
      <pc:sldChg chg="addSp delSp modSp add ord">
        <pc:chgData name="Adrien Clerbois" userId="08d6467e74096950" providerId="LiveId" clId="{926F3023-996A-4F80-BC03-CD752E2A7E05}" dt="2019-09-02T17:09:20.950" v="1180" actId="14100"/>
        <pc:sldMkLst>
          <pc:docMk/>
          <pc:sldMk cId="519257273" sldId="280"/>
        </pc:sldMkLst>
        <pc:spChg chg="del">
          <ac:chgData name="Adrien Clerbois" userId="08d6467e74096950" providerId="LiveId" clId="{926F3023-996A-4F80-BC03-CD752E2A7E05}" dt="2019-08-28T17:04:47.990" v="42"/>
          <ac:spMkLst>
            <pc:docMk/>
            <pc:sldMk cId="519257273" sldId="280"/>
            <ac:spMk id="2" creationId="{2CD05215-DBFD-4410-9C3C-B68DF99DF57D}"/>
          </ac:spMkLst>
        </pc:spChg>
        <pc:spChg chg="add mod">
          <ac:chgData name="Adrien Clerbois" userId="08d6467e74096950" providerId="LiveId" clId="{926F3023-996A-4F80-BC03-CD752E2A7E05}" dt="2019-08-28T17:04:53.302" v="56" actId="20577"/>
          <ac:spMkLst>
            <pc:docMk/>
            <pc:sldMk cId="519257273" sldId="280"/>
            <ac:spMk id="3" creationId="{C4EFE739-9159-4700-AD22-56F4045ECF33}"/>
          </ac:spMkLst>
        </pc:spChg>
        <pc:spChg chg="add mod">
          <ac:chgData name="Adrien Clerbois" userId="08d6467e74096950" providerId="LiveId" clId="{926F3023-996A-4F80-BC03-CD752E2A7E05}" dt="2019-08-28T17:09:17.071" v="213" actId="122"/>
          <ac:spMkLst>
            <pc:docMk/>
            <pc:sldMk cId="519257273" sldId="280"/>
            <ac:spMk id="4" creationId="{E27C8B6F-7CD4-4387-A877-B2E5107F7515}"/>
          </ac:spMkLst>
        </pc:spChg>
        <pc:spChg chg="add mod">
          <ac:chgData name="Adrien Clerbois" userId="08d6467e74096950" providerId="LiveId" clId="{926F3023-996A-4F80-BC03-CD752E2A7E05}" dt="2019-09-02T17:09:17.335" v="1179" actId="14100"/>
          <ac:spMkLst>
            <pc:docMk/>
            <pc:sldMk cId="519257273" sldId="280"/>
            <ac:spMk id="5" creationId="{FBD5768F-4944-45B6-A216-CA3998F61B3B}"/>
          </ac:spMkLst>
        </pc:spChg>
        <pc:spChg chg="add mod">
          <ac:chgData name="Adrien Clerbois" userId="08d6467e74096950" providerId="LiveId" clId="{926F3023-996A-4F80-BC03-CD752E2A7E05}" dt="2019-09-02T17:09:20.950" v="1180" actId="14100"/>
          <ac:spMkLst>
            <pc:docMk/>
            <pc:sldMk cId="519257273" sldId="280"/>
            <ac:spMk id="6" creationId="{5759864F-9EB4-4ADA-A116-1669C05348CF}"/>
          </ac:spMkLst>
        </pc:spChg>
        <pc:spChg chg="add del mod">
          <ac:chgData name="Adrien Clerbois" userId="08d6467e74096950" providerId="LiveId" clId="{926F3023-996A-4F80-BC03-CD752E2A7E05}" dt="2019-09-02T17:09:05.300" v="1178" actId="478"/>
          <ac:spMkLst>
            <pc:docMk/>
            <pc:sldMk cId="519257273" sldId="280"/>
            <ac:spMk id="7" creationId="{E7009374-744E-4643-BFC5-869ABB5EC7AE}"/>
          </ac:spMkLst>
        </pc:spChg>
      </pc:sldChg>
      <pc:sldChg chg="addSp modSp add modAnim">
        <pc:chgData name="Adrien Clerbois" userId="08d6467e74096950" providerId="LiveId" clId="{926F3023-996A-4F80-BC03-CD752E2A7E05}" dt="2019-09-02T14:01:39.068" v="1086"/>
        <pc:sldMkLst>
          <pc:docMk/>
          <pc:sldMk cId="1414141315" sldId="281"/>
        </pc:sldMkLst>
        <pc:spChg chg="mod">
          <ac:chgData name="Adrien Clerbois" userId="08d6467e74096950" providerId="LiveId" clId="{926F3023-996A-4F80-BC03-CD752E2A7E05}" dt="2019-09-02T13:43:46.492" v="292" actId="20577"/>
          <ac:spMkLst>
            <pc:docMk/>
            <pc:sldMk cId="1414141315" sldId="281"/>
            <ac:spMk id="2" creationId="{2B8DEBDD-4391-41E3-90BB-277CDDF623F0}"/>
          </ac:spMkLst>
        </pc:spChg>
        <pc:spChg chg="add mod">
          <ac:chgData name="Adrien Clerbois" userId="08d6467e74096950" providerId="LiveId" clId="{926F3023-996A-4F80-BC03-CD752E2A7E05}" dt="2019-09-02T14:01:14.685" v="1084" actId="20577"/>
          <ac:spMkLst>
            <pc:docMk/>
            <pc:sldMk cId="1414141315" sldId="281"/>
            <ac:spMk id="3" creationId="{16D39EC4-DE3E-4705-B956-197A1F3BFBF8}"/>
          </ac:spMkLst>
        </pc:spChg>
        <pc:picChg chg="add mod">
          <ac:chgData name="Adrien Clerbois" userId="08d6467e74096950" providerId="LiveId" clId="{926F3023-996A-4F80-BC03-CD752E2A7E05}" dt="2019-09-02T13:43:51.476" v="294" actId="1076"/>
          <ac:picMkLst>
            <pc:docMk/>
            <pc:sldMk cId="1414141315" sldId="281"/>
            <ac:picMk id="1026" creationId="{75223E51-7EB7-47DD-B8B4-ABA88F55B7AC}"/>
          </ac:picMkLst>
        </pc:picChg>
      </pc:sldChg>
      <pc:sldChg chg="addSp delSp modSp add modTransition">
        <pc:chgData name="Adrien Clerbois" userId="08d6467e74096950" providerId="LiveId" clId="{926F3023-996A-4F80-BC03-CD752E2A7E05}" dt="2019-09-02T14:00:00.694" v="1020" actId="478"/>
        <pc:sldMkLst>
          <pc:docMk/>
          <pc:sldMk cId="1464518640" sldId="282"/>
        </pc:sldMkLst>
        <pc:spChg chg="del">
          <ac:chgData name="Adrien Clerbois" userId="08d6467e74096950" providerId="LiveId" clId="{926F3023-996A-4F80-BC03-CD752E2A7E05}" dt="2019-09-02T13:46:46.246" v="446" actId="478"/>
          <ac:spMkLst>
            <pc:docMk/>
            <pc:sldMk cId="1464518640" sldId="282"/>
            <ac:spMk id="2" creationId="{DAE0E26C-38ED-42AB-8C45-26B5D26289BA}"/>
          </ac:spMkLst>
        </pc:spChg>
        <pc:spChg chg="mod">
          <ac:chgData name="Adrien Clerbois" userId="08d6467e74096950" providerId="LiveId" clId="{926F3023-996A-4F80-BC03-CD752E2A7E05}" dt="2019-09-02T13:44:38.432" v="369" actId="20577"/>
          <ac:spMkLst>
            <pc:docMk/>
            <pc:sldMk cId="1464518640" sldId="282"/>
            <ac:spMk id="3" creationId="{9EF15A18-6781-4198-B78F-F0D72B2A31EF}"/>
          </ac:spMkLst>
        </pc:spChg>
        <pc:spChg chg="add del mod">
          <ac:chgData name="Adrien Clerbois" userId="08d6467e74096950" providerId="LiveId" clId="{926F3023-996A-4F80-BC03-CD752E2A7E05}" dt="2019-09-02T14:00:00.694" v="1020" actId="478"/>
          <ac:spMkLst>
            <pc:docMk/>
            <pc:sldMk cId="1464518640" sldId="282"/>
            <ac:spMk id="4" creationId="{D5814A7B-B898-429F-A70D-B8F32EFD91D5}"/>
          </ac:spMkLst>
        </pc:spChg>
      </pc:sldChg>
      <pc:sldChg chg="addSp delSp modSp add ord">
        <pc:chgData name="Adrien Clerbois" userId="08d6467e74096950" providerId="LiveId" clId="{926F3023-996A-4F80-BC03-CD752E2A7E05}" dt="2019-09-02T13:57:51.775" v="902"/>
        <pc:sldMkLst>
          <pc:docMk/>
          <pc:sldMk cId="3458478614" sldId="283"/>
        </pc:sldMkLst>
        <pc:spChg chg="del">
          <ac:chgData name="Adrien Clerbois" userId="08d6467e74096950" providerId="LiveId" clId="{926F3023-996A-4F80-BC03-CD752E2A7E05}" dt="2019-09-02T13:46:20.967" v="442" actId="478"/>
          <ac:spMkLst>
            <pc:docMk/>
            <pc:sldMk cId="3458478614" sldId="283"/>
            <ac:spMk id="2" creationId="{AA24B5EC-A046-460C-A65C-6B09396B35B4}"/>
          </ac:spMkLst>
        </pc:spChg>
        <pc:spChg chg="mod">
          <ac:chgData name="Adrien Clerbois" userId="08d6467e74096950" providerId="LiveId" clId="{926F3023-996A-4F80-BC03-CD752E2A7E05}" dt="2019-09-02T13:46:18.470" v="441" actId="20577"/>
          <ac:spMkLst>
            <pc:docMk/>
            <pc:sldMk cId="3458478614" sldId="283"/>
            <ac:spMk id="3" creationId="{02965FA8-5FB2-47DC-8F7D-77648639A176}"/>
          </ac:spMkLst>
        </pc:spChg>
        <pc:picChg chg="add mod">
          <ac:chgData name="Adrien Clerbois" userId="08d6467e74096950" providerId="LiveId" clId="{926F3023-996A-4F80-BC03-CD752E2A7E05}" dt="2019-09-02T13:46:28.158" v="445" actId="1076"/>
          <ac:picMkLst>
            <pc:docMk/>
            <pc:sldMk cId="3458478614" sldId="283"/>
            <ac:picMk id="4" creationId="{821CD244-271A-4C35-A019-200741AAC03B}"/>
          </ac:picMkLst>
        </pc:picChg>
      </pc:sldChg>
      <pc:sldChg chg="modSp add">
        <pc:chgData name="Adrien Clerbois" userId="08d6467e74096950" providerId="LiveId" clId="{926F3023-996A-4F80-BC03-CD752E2A7E05}" dt="2019-09-02T13:48:50.941" v="692" actId="20577"/>
        <pc:sldMkLst>
          <pc:docMk/>
          <pc:sldMk cId="3127978283" sldId="284"/>
        </pc:sldMkLst>
        <pc:spChg chg="mod">
          <ac:chgData name="Adrien Clerbois" userId="08d6467e74096950" providerId="LiveId" clId="{926F3023-996A-4F80-BC03-CD752E2A7E05}" dt="2019-09-02T13:48:50.941" v="692" actId="20577"/>
          <ac:spMkLst>
            <pc:docMk/>
            <pc:sldMk cId="3127978283" sldId="284"/>
            <ac:spMk id="2" creationId="{00200364-9533-41CC-A567-C14E23118F80}"/>
          </ac:spMkLst>
        </pc:spChg>
        <pc:spChg chg="mod">
          <ac:chgData name="Adrien Clerbois" userId="08d6467e74096950" providerId="LiveId" clId="{926F3023-996A-4F80-BC03-CD752E2A7E05}" dt="2019-09-02T13:47:54.572" v="466" actId="20577"/>
          <ac:spMkLst>
            <pc:docMk/>
            <pc:sldMk cId="3127978283" sldId="284"/>
            <ac:spMk id="3" creationId="{637AEDFC-F94C-4D8A-9E9A-3A6150B33E08}"/>
          </ac:spMkLst>
        </pc:spChg>
      </pc:sldChg>
      <pc:sldChg chg="modSp add">
        <pc:chgData name="Adrien Clerbois" userId="08d6467e74096950" providerId="LiveId" clId="{926F3023-996A-4F80-BC03-CD752E2A7E05}" dt="2019-09-02T13:55:05.508" v="883" actId="20577"/>
        <pc:sldMkLst>
          <pc:docMk/>
          <pc:sldMk cId="1213500932" sldId="285"/>
        </pc:sldMkLst>
        <pc:spChg chg="mod">
          <ac:chgData name="Adrien Clerbois" userId="08d6467e74096950" providerId="LiveId" clId="{926F3023-996A-4F80-BC03-CD752E2A7E05}" dt="2019-09-02T13:55:05.508" v="883" actId="20577"/>
          <ac:spMkLst>
            <pc:docMk/>
            <pc:sldMk cId="1213500932" sldId="285"/>
            <ac:spMk id="2" creationId="{8137CB28-2F23-468D-B17F-F9ECD01AC99B}"/>
          </ac:spMkLst>
        </pc:spChg>
      </pc:sldChg>
      <pc:sldChg chg="add modTransition">
        <pc:chgData name="Adrien Clerbois" userId="08d6467e74096950" providerId="LiveId" clId="{926F3023-996A-4F80-BC03-CD752E2A7E05}" dt="2019-09-02T13:55:35.469" v="885"/>
        <pc:sldMkLst>
          <pc:docMk/>
          <pc:sldMk cId="2232737565" sldId="286"/>
        </pc:sldMkLst>
      </pc:sldChg>
      <pc:sldChg chg="add modTransition">
        <pc:chgData name="Adrien Clerbois" userId="08d6467e74096950" providerId="LiveId" clId="{926F3023-996A-4F80-BC03-CD752E2A7E05}" dt="2019-09-02T13:55:35.469" v="885"/>
        <pc:sldMkLst>
          <pc:docMk/>
          <pc:sldMk cId="572442440" sldId="287"/>
        </pc:sldMkLst>
      </pc:sldChg>
      <pc:sldChg chg="addSp delSp modSp add modTransition">
        <pc:chgData name="Adrien Clerbois" userId="08d6467e74096950" providerId="LiveId" clId="{926F3023-996A-4F80-BC03-CD752E2A7E05}" dt="2019-09-02T13:57:38.882" v="901" actId="1076"/>
        <pc:sldMkLst>
          <pc:docMk/>
          <pc:sldMk cId="4139628110" sldId="288"/>
        </pc:sldMkLst>
        <pc:spChg chg="del">
          <ac:chgData name="Adrien Clerbois" userId="08d6467e74096950" providerId="LiveId" clId="{926F3023-996A-4F80-BC03-CD752E2A7E05}" dt="2019-09-02T13:57:17.277" v="887"/>
          <ac:spMkLst>
            <pc:docMk/>
            <pc:sldMk cId="4139628110" sldId="288"/>
            <ac:spMk id="2" creationId="{9AEAF9CF-2523-465F-8A2A-D5318730511F}"/>
          </ac:spMkLst>
        </pc:spChg>
        <pc:spChg chg="add mod">
          <ac:chgData name="Adrien Clerbois" userId="08d6467e74096950" providerId="LiveId" clId="{926F3023-996A-4F80-BC03-CD752E2A7E05}" dt="2019-09-02T13:57:20.616" v="895" actId="20577"/>
          <ac:spMkLst>
            <pc:docMk/>
            <pc:sldMk cId="4139628110" sldId="288"/>
            <ac:spMk id="3" creationId="{AB3CB2E7-66DA-4351-A6B1-735C39339EF3}"/>
          </ac:spMkLst>
        </pc:spChg>
        <pc:spChg chg="add del mod">
          <ac:chgData name="Adrien Clerbois" userId="08d6467e74096950" providerId="LiveId" clId="{926F3023-996A-4F80-BC03-CD752E2A7E05}" dt="2019-09-02T13:57:23.148" v="896" actId="478"/>
          <ac:spMkLst>
            <pc:docMk/>
            <pc:sldMk cId="4139628110" sldId="288"/>
            <ac:spMk id="4" creationId="{27D1AC83-8B7D-4940-8DEF-E55A1A143322}"/>
          </ac:spMkLst>
        </pc:spChg>
        <pc:picChg chg="add mod">
          <ac:chgData name="Adrien Clerbois" userId="08d6467e74096950" providerId="LiveId" clId="{926F3023-996A-4F80-BC03-CD752E2A7E05}" dt="2019-09-02T13:57:38.882" v="901" actId="1076"/>
          <ac:picMkLst>
            <pc:docMk/>
            <pc:sldMk cId="4139628110" sldId="288"/>
            <ac:picMk id="2050" creationId="{B8DA84DF-CCD8-4828-9F43-A264BC3B26AF}"/>
          </ac:picMkLst>
        </pc:picChg>
      </pc:sldChg>
      <pc:sldChg chg="add del">
        <pc:chgData name="Adrien Clerbois" userId="08d6467e74096950" providerId="LiveId" clId="{926F3023-996A-4F80-BC03-CD752E2A7E05}" dt="2019-09-02T17:08:33.280" v="1174" actId="2696"/>
        <pc:sldMkLst>
          <pc:docMk/>
          <pc:sldMk cId="210190429" sldId="289"/>
        </pc:sldMkLst>
      </pc:sldChg>
      <pc:sldChg chg="modSp add">
        <pc:chgData name="Adrien Clerbois" userId="08d6467e74096950" providerId="LiveId" clId="{926F3023-996A-4F80-BC03-CD752E2A7E05}" dt="2019-09-02T17:08:57.753" v="1177" actId="1076"/>
        <pc:sldMkLst>
          <pc:docMk/>
          <pc:sldMk cId="788939771" sldId="289"/>
        </pc:sldMkLst>
        <pc:spChg chg="mod">
          <ac:chgData name="Adrien Clerbois" userId="08d6467e74096950" providerId="LiveId" clId="{926F3023-996A-4F80-BC03-CD752E2A7E05}" dt="2019-09-02T17:08:57.753" v="1177" actId="1076"/>
          <ac:spMkLst>
            <pc:docMk/>
            <pc:sldMk cId="788939771" sldId="289"/>
            <ac:spMk id="3" creationId="{99151684-947E-4D36-9E3E-F0A1C2B22DC3}"/>
          </ac:spMkLst>
        </pc:spChg>
      </pc:sldChg>
      <pc:sldChg chg="delSp modSp add del">
        <pc:chgData name="Adrien Clerbois" userId="08d6467e74096950" providerId="LiveId" clId="{926F3023-996A-4F80-BC03-CD752E2A7E05}" dt="2019-09-02T14:00:06.221" v="1021" actId="2696"/>
        <pc:sldMkLst>
          <pc:docMk/>
          <pc:sldMk cId="2605561227" sldId="289"/>
        </pc:sldMkLst>
        <pc:spChg chg="mod">
          <ac:chgData name="Adrien Clerbois" userId="08d6467e74096950" providerId="LiveId" clId="{926F3023-996A-4F80-BC03-CD752E2A7E05}" dt="2019-09-02T13:58:17.817" v="944" actId="20577"/>
          <ac:spMkLst>
            <pc:docMk/>
            <pc:sldMk cId="2605561227" sldId="289"/>
            <ac:spMk id="2" creationId="{F282958F-1139-468A-8889-C2E3E94EEC62}"/>
          </ac:spMkLst>
        </pc:spChg>
        <pc:spChg chg="mod">
          <ac:chgData name="Adrien Clerbois" userId="08d6467e74096950" providerId="LiveId" clId="{926F3023-996A-4F80-BC03-CD752E2A7E05}" dt="2019-09-02T13:58:30.422" v="984" actId="20577"/>
          <ac:spMkLst>
            <pc:docMk/>
            <pc:sldMk cId="2605561227" sldId="289"/>
            <ac:spMk id="3" creationId="{99151684-947E-4D36-9E3E-F0A1C2B22DC3}"/>
          </ac:spMkLst>
        </pc:spChg>
        <pc:spChg chg="del">
          <ac:chgData name="Adrien Clerbois" userId="08d6467e74096950" providerId="LiveId" clId="{926F3023-996A-4F80-BC03-CD752E2A7E05}" dt="2019-09-02T13:58:33.909" v="985"/>
          <ac:spMkLst>
            <pc:docMk/>
            <pc:sldMk cId="2605561227" sldId="289"/>
            <ac:spMk id="4" creationId="{BAC61E28-C8E0-4B34-945D-C2B01EC13B2F}"/>
          </ac:spMkLst>
        </pc:spChg>
      </pc:sldChg>
      <pc:sldChg chg="addSp modSp add ord modAnim">
        <pc:chgData name="Adrien Clerbois" userId="08d6467e74096950" providerId="LiveId" clId="{926F3023-996A-4F80-BC03-CD752E2A7E05}" dt="2019-09-02T14:00:32.319" v="1028"/>
        <pc:sldMkLst>
          <pc:docMk/>
          <pc:sldMk cId="1932733721" sldId="290"/>
        </pc:sldMkLst>
        <pc:spChg chg="mod">
          <ac:chgData name="Adrien Clerbois" userId="08d6467e74096950" providerId="LiveId" clId="{926F3023-996A-4F80-BC03-CD752E2A7E05}" dt="2019-09-02T13:58:49.453" v="1007" actId="20577"/>
          <ac:spMkLst>
            <pc:docMk/>
            <pc:sldMk cId="1932733721" sldId="290"/>
            <ac:spMk id="2" creationId="{BDFF64FC-0A73-4FBE-8FA3-1530EB3FB855}"/>
          </ac:spMkLst>
        </pc:spChg>
        <pc:picChg chg="add mod">
          <ac:chgData name="Adrien Clerbois" userId="08d6467e74096950" providerId="LiveId" clId="{926F3023-996A-4F80-BC03-CD752E2A7E05}" dt="2019-09-02T13:59:22.710" v="1015" actId="1076"/>
          <ac:picMkLst>
            <pc:docMk/>
            <pc:sldMk cId="1932733721" sldId="290"/>
            <ac:picMk id="5" creationId="{1059BD52-343A-4D8C-AAD4-AC69BFD0105F}"/>
          </ac:picMkLst>
        </pc:picChg>
        <pc:picChg chg="add mod">
          <ac:chgData name="Adrien Clerbois" userId="08d6467e74096950" providerId="LiveId" clId="{926F3023-996A-4F80-BC03-CD752E2A7E05}" dt="2019-09-02T13:59:26.944" v="1016" actId="732"/>
          <ac:picMkLst>
            <pc:docMk/>
            <pc:sldMk cId="1932733721" sldId="290"/>
            <ac:picMk id="6" creationId="{6E3B7DBE-0542-4126-AEF1-BE8A30F2C27E}"/>
          </ac:picMkLst>
        </pc:picChg>
      </pc:sldChg>
      <pc:sldChg chg="addSp delSp add">
        <pc:chgData name="Adrien Clerbois" userId="08d6467e74096950" providerId="LiveId" clId="{926F3023-996A-4F80-BC03-CD752E2A7E05}" dt="2019-09-02T14:04:26.672" v="1102"/>
        <pc:sldMkLst>
          <pc:docMk/>
          <pc:sldMk cId="4164664707" sldId="291"/>
        </pc:sldMkLst>
        <pc:picChg chg="add del">
          <ac:chgData name="Adrien Clerbois" userId="08d6467e74096950" providerId="LiveId" clId="{926F3023-996A-4F80-BC03-CD752E2A7E05}" dt="2019-09-02T14:04:21.382" v="1101" actId="478"/>
          <ac:picMkLst>
            <pc:docMk/>
            <pc:sldMk cId="4164664707" sldId="291"/>
            <ac:picMk id="4" creationId="{52ADCCF9-DDB9-426C-A558-C1B50254596A}"/>
          </ac:picMkLst>
        </pc:picChg>
        <pc:picChg chg="add">
          <ac:chgData name="Adrien Clerbois" userId="08d6467e74096950" providerId="LiveId" clId="{926F3023-996A-4F80-BC03-CD752E2A7E05}" dt="2019-09-02T14:04:26.672" v="1102"/>
          <ac:picMkLst>
            <pc:docMk/>
            <pc:sldMk cId="4164664707" sldId="291"/>
            <ac:picMk id="5" creationId="{B2BEE63D-2DEA-490C-9139-58D112FCABF4}"/>
          </ac:picMkLst>
        </pc:picChg>
      </pc:sldChg>
      <pc:sldChg chg="addSp delSp modSp add">
        <pc:chgData name="Adrien Clerbois" userId="08d6467e74096950" providerId="LiveId" clId="{926F3023-996A-4F80-BC03-CD752E2A7E05}" dt="2019-09-02T14:02:42.925" v="1093" actId="1076"/>
        <pc:sldMkLst>
          <pc:docMk/>
          <pc:sldMk cId="3516217592" sldId="292"/>
        </pc:sldMkLst>
        <pc:spChg chg="del">
          <ac:chgData name="Adrien Clerbois" userId="08d6467e74096950" providerId="LiveId" clId="{926F3023-996A-4F80-BC03-CD752E2A7E05}" dt="2019-09-02T14:02:34.907" v="1089" actId="478"/>
          <ac:spMkLst>
            <pc:docMk/>
            <pc:sldMk cId="3516217592" sldId="292"/>
            <ac:spMk id="3" creationId="{AA60A1DC-4E5D-459F-8313-3ECBE820F083}"/>
          </ac:spMkLst>
        </pc:spChg>
        <pc:spChg chg="del">
          <ac:chgData name="Adrien Clerbois" userId="08d6467e74096950" providerId="LiveId" clId="{926F3023-996A-4F80-BC03-CD752E2A7E05}" dt="2019-09-02T14:02:36.206" v="1090" actId="478"/>
          <ac:spMkLst>
            <pc:docMk/>
            <pc:sldMk cId="3516217592" sldId="292"/>
            <ac:spMk id="4" creationId="{E7C0416C-79AB-4C9E-94EE-D9B9F9B0F408}"/>
          </ac:spMkLst>
        </pc:spChg>
        <pc:spChg chg="del">
          <ac:chgData name="Adrien Clerbois" userId="08d6467e74096950" providerId="LiveId" clId="{926F3023-996A-4F80-BC03-CD752E2A7E05}" dt="2019-09-02T14:02:38.141" v="1091" actId="478"/>
          <ac:spMkLst>
            <pc:docMk/>
            <pc:sldMk cId="3516217592" sldId="292"/>
            <ac:spMk id="5" creationId="{A142D16D-4C24-467C-B5F5-01DE7A792A90}"/>
          </ac:spMkLst>
        </pc:spChg>
        <pc:picChg chg="add mod">
          <ac:chgData name="Adrien Clerbois" userId="08d6467e74096950" providerId="LiveId" clId="{926F3023-996A-4F80-BC03-CD752E2A7E05}" dt="2019-09-02T14:02:42.925" v="1093" actId="1076"/>
          <ac:picMkLst>
            <pc:docMk/>
            <pc:sldMk cId="3516217592" sldId="292"/>
            <ac:picMk id="3074" creationId="{A7A9E163-2A00-45E7-B963-358DFEE2FA82}"/>
          </ac:picMkLst>
        </pc:picChg>
      </pc:sldChg>
      <pc:sldChg chg="addSp delSp modSp add">
        <pc:chgData name="Adrien Clerbois" userId="08d6467e74096950" providerId="LiveId" clId="{926F3023-996A-4F80-BC03-CD752E2A7E05}" dt="2019-09-02T14:04:44.234" v="1104" actId="478"/>
        <pc:sldMkLst>
          <pc:docMk/>
          <pc:sldMk cId="1888267903" sldId="293"/>
        </pc:sldMkLst>
        <pc:spChg chg="del">
          <ac:chgData name="Adrien Clerbois" userId="08d6467e74096950" providerId="LiveId" clId="{926F3023-996A-4F80-BC03-CD752E2A7E05}" dt="2019-09-02T14:04:44.234" v="1104" actId="478"/>
          <ac:spMkLst>
            <pc:docMk/>
            <pc:sldMk cId="1888267903" sldId="293"/>
            <ac:spMk id="2" creationId="{04C738D6-5BA0-4E20-A55B-F10B660B5DFD}"/>
          </ac:spMkLst>
        </pc:spChg>
        <pc:spChg chg="del">
          <ac:chgData name="Adrien Clerbois" userId="08d6467e74096950" providerId="LiveId" clId="{926F3023-996A-4F80-BC03-CD752E2A7E05}" dt="2019-09-02T14:04:42.729" v="1103" actId="478"/>
          <ac:spMkLst>
            <pc:docMk/>
            <pc:sldMk cId="1888267903" sldId="293"/>
            <ac:spMk id="3" creationId="{54CFD909-5E51-4426-8D32-80A0B6A878B4}"/>
          </ac:spMkLst>
        </pc:spChg>
        <pc:spChg chg="add mod">
          <ac:chgData name="Adrien Clerbois" userId="08d6467e74096950" providerId="LiveId" clId="{926F3023-996A-4F80-BC03-CD752E2A7E05}" dt="2019-09-02T14:03:42.966" v="1098" actId="14100"/>
          <ac:spMkLst>
            <pc:docMk/>
            <pc:sldMk cId="1888267903" sldId="293"/>
            <ac:spMk id="4" creationId="{0C20FCE5-20E4-4FAE-9C46-86FF33231BDD}"/>
          </ac:spMkLst>
        </pc:spChg>
        <pc:picChg chg="add">
          <ac:chgData name="Adrien Clerbois" userId="08d6467e74096950" providerId="LiveId" clId="{926F3023-996A-4F80-BC03-CD752E2A7E05}" dt="2019-09-02T14:03:49.958" v="1099"/>
          <ac:picMkLst>
            <pc:docMk/>
            <pc:sldMk cId="1888267903" sldId="293"/>
            <ac:picMk id="5" creationId="{B9EFD622-5077-4827-8E7C-FB3AE11E2AB0}"/>
          </ac:picMkLst>
        </pc:picChg>
      </pc:sldChg>
      <pc:sldChg chg="addSp modSp add">
        <pc:chgData name="Adrien Clerbois" userId="08d6467e74096950" providerId="LiveId" clId="{926F3023-996A-4F80-BC03-CD752E2A7E05}" dt="2019-09-02T17:10:34.632" v="1284" actId="1076"/>
        <pc:sldMkLst>
          <pc:docMk/>
          <pc:sldMk cId="2465641921" sldId="294"/>
        </pc:sldMkLst>
        <pc:spChg chg="mod">
          <ac:chgData name="Adrien Clerbois" userId="08d6467e74096950" providerId="LiveId" clId="{926F3023-996A-4F80-BC03-CD752E2A7E05}" dt="2019-09-02T17:10:28.794" v="1282" actId="14100"/>
          <ac:spMkLst>
            <pc:docMk/>
            <pc:sldMk cId="2465641921" sldId="294"/>
            <ac:spMk id="2" creationId="{FF7C77AF-6744-4BBE-A40D-D09468BE4C13}"/>
          </ac:spMkLst>
        </pc:spChg>
        <pc:spChg chg="mod">
          <ac:chgData name="Adrien Clerbois" userId="08d6467e74096950" providerId="LiveId" clId="{926F3023-996A-4F80-BC03-CD752E2A7E05}" dt="2019-09-02T17:09:47.246" v="1208" actId="20577"/>
          <ac:spMkLst>
            <pc:docMk/>
            <pc:sldMk cId="2465641921" sldId="294"/>
            <ac:spMk id="3" creationId="{C2B44A8B-6666-447F-B888-ABC57B758DFB}"/>
          </ac:spMkLst>
        </pc:spChg>
        <pc:picChg chg="add mod">
          <ac:chgData name="Adrien Clerbois" userId="08d6467e74096950" providerId="LiveId" clId="{926F3023-996A-4F80-BC03-CD752E2A7E05}" dt="2019-09-02T17:10:34.632" v="1284" actId="1076"/>
          <ac:picMkLst>
            <pc:docMk/>
            <pc:sldMk cId="2465641921" sldId="294"/>
            <ac:picMk id="1026" creationId="{98050419-BB77-4054-AD2D-B16D5EC6ED15}"/>
          </ac:picMkLst>
        </pc:picChg>
      </pc:sldChg>
      <pc:sldChg chg="addSp delSp modSp add del">
        <pc:chgData name="Adrien Clerbois" userId="08d6467e74096950" providerId="LiveId" clId="{926F3023-996A-4F80-BC03-CD752E2A7E05}" dt="2019-09-02T16:51:53.791" v="1164" actId="2696"/>
        <pc:sldMkLst>
          <pc:docMk/>
          <pc:sldMk cId="3212983754" sldId="294"/>
        </pc:sldMkLst>
        <pc:spChg chg="del">
          <ac:chgData name="Adrien Clerbois" userId="08d6467e74096950" providerId="LiveId" clId="{926F3023-996A-4F80-BC03-CD752E2A7E05}" dt="2019-09-02T16:10:39.920" v="1155" actId="478"/>
          <ac:spMkLst>
            <pc:docMk/>
            <pc:sldMk cId="3212983754" sldId="294"/>
            <ac:spMk id="2" creationId="{1CB44BE1-C576-43CE-98D3-54C44B2F8A46}"/>
          </ac:spMkLst>
        </pc:spChg>
        <pc:spChg chg="mod">
          <ac:chgData name="Adrien Clerbois" userId="08d6467e74096950" providerId="LiveId" clId="{926F3023-996A-4F80-BC03-CD752E2A7E05}" dt="2019-09-02T16:10:41.763" v="1156" actId="122"/>
          <ac:spMkLst>
            <pc:docMk/>
            <pc:sldMk cId="3212983754" sldId="294"/>
            <ac:spMk id="3" creationId="{90EAA5BD-7236-45AC-8733-07BEAECA82F1}"/>
          </ac:spMkLst>
        </pc:spChg>
        <pc:picChg chg="add del mod">
          <ac:chgData name="Adrien Clerbois" userId="08d6467e74096950" providerId="LiveId" clId="{926F3023-996A-4F80-BC03-CD752E2A7E05}" dt="2019-09-02T16:09:02.970" v="1111" actId="478"/>
          <ac:picMkLst>
            <pc:docMk/>
            <pc:sldMk cId="3212983754" sldId="294"/>
            <ac:picMk id="5122" creationId="{3750C265-F79B-4245-BA74-9501803CF27C}"/>
          </ac:picMkLst>
        </pc:picChg>
        <pc:picChg chg="add del mod">
          <ac:chgData name="Adrien Clerbois" userId="08d6467e74096950" providerId="LiveId" clId="{926F3023-996A-4F80-BC03-CD752E2A7E05}" dt="2019-09-02T16:09:31.290" v="1116" actId="478"/>
          <ac:picMkLst>
            <pc:docMk/>
            <pc:sldMk cId="3212983754" sldId="294"/>
            <ac:picMk id="5124" creationId="{8507C830-56F0-4758-8637-3699302DB4A2}"/>
          </ac:picMkLst>
        </pc:picChg>
        <pc:picChg chg="add del mod">
          <ac:chgData name="Adrien Clerbois" userId="08d6467e74096950" providerId="LiveId" clId="{926F3023-996A-4F80-BC03-CD752E2A7E05}" dt="2019-09-02T16:09:57.525" v="1120" actId="478"/>
          <ac:picMkLst>
            <pc:docMk/>
            <pc:sldMk cId="3212983754" sldId="294"/>
            <ac:picMk id="5126" creationId="{C707CE00-26F0-4045-8752-99D6B9A13E7A}"/>
          </ac:picMkLst>
        </pc:picChg>
        <pc:picChg chg="add mod">
          <ac:chgData name="Adrien Clerbois" userId="08d6467e74096950" providerId="LiveId" clId="{926F3023-996A-4F80-BC03-CD752E2A7E05}" dt="2019-09-02T16:10:46.960" v="1159" actId="1076"/>
          <ac:picMkLst>
            <pc:docMk/>
            <pc:sldMk cId="3212983754" sldId="294"/>
            <ac:picMk id="5128" creationId="{A9A37F1B-BE7B-46BB-8B24-A0AA48A91180}"/>
          </ac:picMkLst>
        </pc:picChg>
        <pc:picChg chg="add mod">
          <ac:chgData name="Adrien Clerbois" userId="08d6467e74096950" providerId="LiveId" clId="{926F3023-996A-4F80-BC03-CD752E2A7E05}" dt="2019-09-02T16:10:55.198" v="1163" actId="1076"/>
          <ac:picMkLst>
            <pc:docMk/>
            <pc:sldMk cId="3212983754" sldId="294"/>
            <ac:picMk id="5130" creationId="{CDE101ED-B517-4CBE-B30E-DE618A8CA67B}"/>
          </ac:picMkLst>
        </pc:picChg>
      </pc:sldChg>
      <pc:sldChg chg="addSp delSp modSp add">
        <pc:chgData name="Adrien Clerbois" userId="08d6467e74096950" providerId="LiveId" clId="{926F3023-996A-4F80-BC03-CD752E2A7E05}" dt="2019-09-02T17:12:39.558" v="1425" actId="478"/>
        <pc:sldMkLst>
          <pc:docMk/>
          <pc:sldMk cId="292065738" sldId="295"/>
        </pc:sldMkLst>
        <pc:spChg chg="mod">
          <ac:chgData name="Adrien Clerbois" userId="08d6467e74096950" providerId="LiveId" clId="{926F3023-996A-4F80-BC03-CD752E2A7E05}" dt="2019-09-02T17:11:16.738" v="1418" actId="6549"/>
          <ac:spMkLst>
            <pc:docMk/>
            <pc:sldMk cId="292065738" sldId="295"/>
            <ac:spMk id="2" creationId="{98DD1A3D-6F95-478A-B49D-0439F92F479C}"/>
          </ac:spMkLst>
        </pc:spChg>
        <pc:spChg chg="mod">
          <ac:chgData name="Adrien Clerbois" userId="08d6467e74096950" providerId="LiveId" clId="{926F3023-996A-4F80-BC03-CD752E2A7E05}" dt="2019-09-02T17:10:42.789" v="1301" actId="20577"/>
          <ac:spMkLst>
            <pc:docMk/>
            <pc:sldMk cId="292065738" sldId="295"/>
            <ac:spMk id="3" creationId="{B7FEF080-6D90-4750-BB40-846FC17B85A4}"/>
          </ac:spMkLst>
        </pc:spChg>
        <pc:picChg chg="add del mod modCrop">
          <ac:chgData name="Adrien Clerbois" userId="08d6467e74096950" providerId="LiveId" clId="{926F3023-996A-4F80-BC03-CD752E2A7E05}" dt="2019-09-02T17:12:39.558" v="1425" actId="478"/>
          <ac:picMkLst>
            <pc:docMk/>
            <pc:sldMk cId="292065738" sldId="295"/>
            <ac:picMk id="5" creationId="{897EC1D0-473B-4496-A915-E9C01D29F726}"/>
          </ac:picMkLst>
        </pc:picChg>
      </pc:sldChg>
    </pc:docChg>
  </pc:docChgLst>
</pc:chgInfo>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3.png>
</file>

<file path=ppt/media/image4.svg>
</file>

<file path=ppt/media/image5.png>
</file>

<file path=ppt/media/image6.svg>
</file>

<file path=ppt/media/image7.png>
</file>

<file path=ppt/media/image8.sv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438622-0837-4E9E-A16C-0B0206CE676E}" type="datetimeFigureOut">
              <a:rPr lang="en-US" smtClean="0"/>
              <a:t>9/2/2019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AE778D-2A57-4226-B72B-26EA3CA60131}" type="slidenum">
              <a:rPr lang="en-US" smtClean="0"/>
              <a:t>‹#›</a:t>
            </a:fld>
            <a:endParaRPr lang="en-US"/>
          </a:p>
        </p:txBody>
      </p:sp>
    </p:spTree>
    <p:extLst>
      <p:ext uri="{BB962C8B-B14F-4D97-AF65-F5344CB8AC3E}">
        <p14:creationId xmlns:p14="http://schemas.microsoft.com/office/powerpoint/2010/main" val="906552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1</a:t>
            </a:fld>
            <a:endParaRPr lang="en-US"/>
          </a:p>
        </p:txBody>
      </p:sp>
    </p:spTree>
    <p:extLst>
      <p:ext uri="{BB962C8B-B14F-4D97-AF65-F5344CB8AC3E}">
        <p14:creationId xmlns:p14="http://schemas.microsoft.com/office/powerpoint/2010/main" val="2610550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Pour cette raison, il se déplace à un rythme plus lent que le.NET </a:t>
            </a:r>
            <a:r>
              <a:rPr lang="fr-FR" dirty="0" err="1"/>
              <a:t>Core</a:t>
            </a:r>
            <a:r>
              <a:rPr lang="fr-FR" dirty="0"/>
              <a:t>. Même la sécurité et les corrections de bogues peuvent causer des interruptions dans les applications parce que les applications dépendent du comportement précédent. Nous veillerons à ce que.NET Framework prenne toujours en charge les derniers protocoles réseau, normes de sécurité et fonctionnalités Windows.</a:t>
            </a:r>
            <a:endParaRPr lang="en-GB" dirty="0"/>
          </a:p>
        </p:txBody>
      </p:sp>
      <p:sp>
        <p:nvSpPr>
          <p:cNvPr id="4" name="Slide Number Placeholder 3"/>
          <p:cNvSpPr>
            <a:spLocks noGrp="1"/>
          </p:cNvSpPr>
          <p:nvPr>
            <p:ph type="sldNum" sz="quarter" idx="5"/>
          </p:nvPr>
        </p:nvSpPr>
        <p:spPr/>
        <p:txBody>
          <a:bodyPr/>
          <a:lstStyle/>
          <a:p>
            <a:fld id="{E0AE778D-2A57-4226-B72B-26EA3CA60131}" type="slidenum">
              <a:rPr lang="en-US" smtClean="0"/>
              <a:t>11</a:t>
            </a:fld>
            <a:endParaRPr lang="en-US"/>
          </a:p>
        </p:txBody>
      </p:sp>
    </p:spTree>
    <p:extLst>
      <p:ext uri="{BB962C8B-B14F-4D97-AF65-F5344CB8AC3E}">
        <p14:creationId xmlns:p14="http://schemas.microsoft.com/office/powerpoint/2010/main" val="1775011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b="0" i="0" kern="1200" dirty="0">
                <a:solidFill>
                  <a:schemeClr val="tx1"/>
                </a:solidFill>
                <a:effectLst/>
                <a:latin typeface="+mn-lt"/>
                <a:ea typeface="+mn-ea"/>
                <a:cs typeface="+mn-cs"/>
              </a:rPr>
              <a:t>Les versions .NET Standard 1.x et 2.0 étaient axées sur l'exposition des concepts existants. Le gros du travail a été effectué du côté de .NET </a:t>
            </a:r>
            <a:r>
              <a:rPr lang="fr-FR" sz="1200" b="0" i="0" kern="1200" dirty="0" err="1">
                <a:solidFill>
                  <a:schemeClr val="tx1"/>
                </a:solidFill>
                <a:effectLst/>
                <a:latin typeface="+mn-lt"/>
                <a:ea typeface="+mn-ea"/>
                <a:cs typeface="+mn-cs"/>
              </a:rPr>
              <a:t>Core</a:t>
            </a:r>
            <a:r>
              <a:rPr lang="fr-FR" sz="1200" b="0" i="0" kern="1200" dirty="0">
                <a:solidFill>
                  <a:schemeClr val="tx1"/>
                </a:solidFill>
                <a:effectLst/>
                <a:latin typeface="+mn-lt"/>
                <a:ea typeface="+mn-ea"/>
                <a:cs typeface="+mn-cs"/>
              </a:rPr>
              <a:t>, cette plate-forme ayant démarré avec un ensemble d’API beaucoup plus petit. À l'avenir, nous devrons souvent normaliser les toutes nouvelles technologies, ce qui signifie que nous devrons prendre en compte l'impact sur toutes les implémentations .NET, et pas seulement sur .NET </a:t>
            </a:r>
            <a:r>
              <a:rPr lang="fr-FR" sz="1200" b="0" i="0" kern="1200" dirty="0" err="1">
                <a:solidFill>
                  <a:schemeClr val="tx1"/>
                </a:solidFill>
                <a:effectLst/>
                <a:latin typeface="+mn-lt"/>
                <a:ea typeface="+mn-ea"/>
                <a:cs typeface="+mn-cs"/>
              </a:rPr>
              <a:t>Core</a:t>
            </a:r>
            <a:r>
              <a:rPr lang="fr-FR" sz="1200" b="0" i="0" kern="1200" dirty="0">
                <a:solidFill>
                  <a:schemeClr val="tx1"/>
                </a:solidFill>
                <a:effectLst/>
                <a:latin typeface="+mn-lt"/>
                <a:ea typeface="+mn-ea"/>
                <a:cs typeface="+mn-cs"/>
              </a:rPr>
              <a:t>, y compris celles gérées dans d'autres communautés telles que Mono ou </a:t>
            </a:r>
            <a:r>
              <a:rPr lang="fr-FR" sz="1200" b="0" i="0" kern="1200" dirty="0" err="1">
                <a:solidFill>
                  <a:schemeClr val="tx1"/>
                </a:solidFill>
                <a:effectLst/>
                <a:latin typeface="+mn-lt"/>
                <a:ea typeface="+mn-ea"/>
                <a:cs typeface="+mn-cs"/>
              </a:rPr>
              <a:t>Unity</a:t>
            </a:r>
            <a:r>
              <a:rPr lang="fr-FR" sz="1200" b="0" i="0" kern="1200" dirty="0">
                <a:solidFill>
                  <a:schemeClr val="tx1"/>
                </a:solidFill>
                <a:effectLst/>
                <a:latin typeface="+mn-lt"/>
                <a:ea typeface="+mn-ea"/>
                <a:cs typeface="+mn-cs"/>
              </a:rPr>
              <a:t>. Notre modèle de gouvernance a été mis à jour pour inclure au mieux toutes les considérations, y compris:</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Modèle de gouvernance : </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 Pour éviter d’ajouter d’importants morceaux de surface d’API impossibles à implémenter, une commission d’examen approuvera les ajouts d’API au standard .NET. Le conseil d'administration comprend des représentants de la plate-forme .NET, Xamarin et Mono, d'</a:t>
            </a:r>
            <a:r>
              <a:rPr lang="fr-FR" sz="1200" b="0" i="0" kern="1200" dirty="0" err="1">
                <a:solidFill>
                  <a:schemeClr val="tx1"/>
                </a:solidFill>
                <a:effectLst/>
                <a:latin typeface="+mn-lt"/>
                <a:ea typeface="+mn-ea"/>
                <a:cs typeface="+mn-cs"/>
              </a:rPr>
              <a:t>Unity</a:t>
            </a:r>
            <a:r>
              <a:rPr lang="fr-FR" sz="1200" b="0" i="0" kern="1200" dirty="0">
                <a:solidFill>
                  <a:schemeClr val="tx1"/>
                </a:solidFill>
                <a:effectLst/>
                <a:latin typeface="+mn-lt"/>
                <a:ea typeface="+mn-ea"/>
                <a:cs typeface="+mn-cs"/>
              </a:rPr>
              <a:t> et de la Fondation .NET. Il sera présidé par Miguel de Icaza. Nous continuerons à nous efforcer de prendre des décisions basées sur le consensus et tirerons parti de la vaste expertise et de l'expérience de Miguel pour la mise en œuvre d'implémentations .NET prises en charge par plusieurs parties, le cas échéant.</a:t>
            </a:r>
          </a:p>
          <a:p>
            <a:endParaRPr lang="fr-FR" sz="1200" b="0" i="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E0AE778D-2A57-4226-B72B-26EA3CA60131}" type="slidenum">
              <a:rPr lang="en-US" smtClean="0"/>
              <a:t>12</a:t>
            </a:fld>
            <a:endParaRPr lang="en-US"/>
          </a:p>
        </p:txBody>
      </p:sp>
    </p:spTree>
    <p:extLst>
      <p:ext uri="{BB962C8B-B14F-4D97-AF65-F5344CB8AC3E}">
        <p14:creationId xmlns:p14="http://schemas.microsoft.com/office/powerpoint/2010/main" val="5376038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4.svg"/><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emf"/><Relationship Id="rId5" Type="http://schemas.openxmlformats.org/officeDocument/2006/relationships/image" Target="../media/image6.sv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C29070-1FD3-47A5-811F-38481046D8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38125"/>
            <a:ext cx="12192000" cy="6381750"/>
          </a:xfrm>
          <a:prstGeom prst="rect">
            <a:avLst/>
          </a:prstGeom>
        </p:spPr>
      </p:pic>
      <p:pic>
        <p:nvPicPr>
          <p:cNvPr id="19" name="Picture 18" hidden="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2" name="TextBox 1">
            <a:extLst>
              <a:ext uri="{FF2B5EF4-FFF2-40B4-BE49-F238E27FC236}">
                <a16:creationId xmlns:a16="http://schemas.microsoft.com/office/drawing/2014/main" id="{6E3E4BBD-D484-4B33-8113-1E7DD1741B22}"/>
              </a:ext>
            </a:extLst>
          </p:cNvPr>
          <p:cNvSpPr txBox="1"/>
          <p:nvPr userDrawn="1"/>
        </p:nvSpPr>
        <p:spPr>
          <a:xfrm>
            <a:off x="8229601" y="5855677"/>
            <a:ext cx="3217984" cy="627864"/>
          </a:xfrm>
          <a:prstGeom prst="rect">
            <a:avLst/>
          </a:prstGeom>
          <a:solidFill>
            <a:srgbClr val="E2068C"/>
          </a:solidFill>
        </p:spPr>
        <p:txBody>
          <a:bodyPr wrap="square" lIns="182880" tIns="146304" rIns="182880" bIns="146304" rtlCol="0">
            <a:spAutoFit/>
          </a:bodyPr>
          <a:lstStyle/>
          <a:p>
            <a:pPr algn="ctr">
              <a:lnSpc>
                <a:spcPct val="90000"/>
              </a:lnSpc>
              <a:spcAft>
                <a:spcPts val="600"/>
              </a:spcAft>
            </a:pPr>
            <a:r>
              <a:rPr lang="en-US" sz="2400" dirty="0">
                <a:solidFill>
                  <a:schemeClr val="bg1"/>
                </a:solidFill>
              </a:rPr>
              <a:t>www.dotnetconf.net </a:t>
            </a:r>
          </a:p>
        </p:txBody>
      </p:sp>
    </p:spTree>
    <p:extLst>
      <p:ext uri="{BB962C8B-B14F-4D97-AF65-F5344CB8AC3E}">
        <p14:creationId xmlns:p14="http://schemas.microsoft.com/office/powerpoint/2010/main" val="6620934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6715219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 Content Ti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Text Placeholder 3"/>
          <p:cNvSpPr>
            <a:spLocks noGrp="1"/>
          </p:cNvSpPr>
          <p:nvPr>
            <p:ph type="body" sz="quarter" idx="10"/>
          </p:nvPr>
        </p:nvSpPr>
        <p:spPr>
          <a:xfrm>
            <a:off x="178135" y="2082614"/>
            <a:ext cx="3927804" cy="3586208"/>
          </a:xfrm>
          <a:solidFill>
            <a:schemeClr val="accent2"/>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158259" y="2082614"/>
            <a:ext cx="3927804" cy="3586208"/>
          </a:xfrm>
          <a:solidFill>
            <a:schemeClr val="accent3"/>
          </a:solidFill>
          <a:ln>
            <a:noFill/>
          </a:ln>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p:cNvSpPr>
            <a:spLocks noGrp="1"/>
          </p:cNvSpPr>
          <p:nvPr>
            <p:ph type="body" sz="quarter" idx="12"/>
          </p:nvPr>
        </p:nvSpPr>
        <p:spPr>
          <a:xfrm>
            <a:off x="8138382" y="2082614"/>
            <a:ext cx="3875483" cy="3586208"/>
          </a:xfrm>
          <a:solidFill>
            <a:schemeClr val="accent1"/>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734129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Sam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latin typeface="Consolas" panose="020B0609020204030204" pitchFamily="49" charset="0"/>
              </a:rPr>
              <a:t>Code Sample</a:t>
            </a:r>
          </a:p>
        </p:txBody>
      </p:sp>
    </p:spTree>
    <p:extLst>
      <p:ext uri="{BB962C8B-B14F-4D97-AF65-F5344CB8AC3E}">
        <p14:creationId xmlns:p14="http://schemas.microsoft.com/office/powerpoint/2010/main" val="414964827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nnouncement">
    <p:bg>
      <p:bgPr>
        <a:solidFill>
          <a:schemeClr val="tx2"/>
        </a:solidFill>
        <a:effectLst/>
      </p:bgPr>
    </p:bg>
    <p:spTree>
      <p:nvGrpSpPr>
        <p:cNvPr id="1" name=""/>
        <p:cNvGrpSpPr/>
        <p:nvPr/>
      </p:nvGrpSpPr>
      <p:grpSpPr>
        <a:xfrm>
          <a:off x="0" y="0"/>
          <a:ext cx="0" cy="0"/>
          <a:chOff x="0" y="0"/>
          <a:chExt cx="0" cy="0"/>
        </a:xfrm>
      </p:grpSpPr>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 name="Graphic 1">
            <a:extLst>
              <a:ext uri="{FF2B5EF4-FFF2-40B4-BE49-F238E27FC236}">
                <a16:creationId xmlns:a16="http://schemas.microsoft.com/office/drawing/2014/main" id="{BB4BD62E-DE50-443B-986C-2AABE50DB8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4089607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63340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57041002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1">
    <p:bg>
      <p:bgPr>
        <a:solidFill>
          <a:schemeClr val="bg2"/>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279FFEB9-2BE6-4DB6-8DCA-DBA500633B6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pic>
        <p:nvPicPr>
          <p:cNvPr id="10" name="Graphic 9">
            <a:extLst>
              <a:ext uri="{FF2B5EF4-FFF2-40B4-BE49-F238E27FC236}">
                <a16:creationId xmlns:a16="http://schemas.microsoft.com/office/drawing/2014/main" id="{9E39216E-F59B-4BC9-B7CE-10A9447E205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430" y="0"/>
            <a:ext cx="12169140" cy="6858000"/>
          </a:xfrm>
          <a:prstGeom prst="rect">
            <a:avLst/>
          </a:prstGeom>
        </p:spPr>
      </p:pic>
      <p:sp>
        <p:nvSpPr>
          <p:cNvPr id="18" name="Rectangle 17">
            <a:extLst>
              <a:ext uri="{FF2B5EF4-FFF2-40B4-BE49-F238E27FC236}">
                <a16:creationId xmlns:a16="http://schemas.microsoft.com/office/drawing/2014/main" id="{00414B93-1C7A-463B-94D3-C75120E48B38}"/>
              </a:ext>
            </a:extLst>
          </p:cNvPr>
          <p:cNvSpPr/>
          <p:nvPr userDrawn="1"/>
        </p:nvSpPr>
        <p:spPr bwMode="auto">
          <a:xfrm>
            <a:off x="11430" y="1758462"/>
            <a:ext cx="12192000" cy="34465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hidden="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pic>
        <p:nvPicPr>
          <p:cNvPr id="7" name="Graphic 6">
            <a:extLst>
              <a:ext uri="{FF2B5EF4-FFF2-40B4-BE49-F238E27FC236}">
                <a16:creationId xmlns:a16="http://schemas.microsoft.com/office/drawing/2014/main" id="{0EDE7E98-2515-4CF5-A7F5-85F9915B5AC4}"/>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949183" y="3714094"/>
            <a:ext cx="2168764" cy="2317429"/>
          </a:xfrm>
          <a:prstGeom prst="rect">
            <a:avLst/>
          </a:prstGeom>
        </p:spPr>
      </p:pic>
      <p:sp>
        <p:nvSpPr>
          <p:cNvPr id="13" name="Title 1"/>
          <p:cNvSpPr>
            <a:spLocks noGrp="1"/>
          </p:cNvSpPr>
          <p:nvPr>
            <p:ph type="title" hasCustomPrompt="1"/>
          </p:nvPr>
        </p:nvSpPr>
        <p:spPr>
          <a:xfrm>
            <a:off x="543146" y="1925787"/>
            <a:ext cx="11062699"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43146" y="3821145"/>
            <a:ext cx="9860611" cy="116586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539960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926600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70976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083632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E0A57BE-82BA-4DCD-B0B6-AC816A5C5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3199952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dirty="0"/>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pic>
        <p:nvPicPr>
          <p:cNvPr id="3" name="Graphic 2">
            <a:extLst>
              <a:ext uri="{FF2B5EF4-FFF2-40B4-BE49-F238E27FC236}">
                <a16:creationId xmlns:a16="http://schemas.microsoft.com/office/drawing/2014/main" id="{01202919-2AB2-4208-B4CC-1AAF68D6BF3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6304530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Plain">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44B1990-E922-475D-BDA2-9E23A047A1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tx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009404"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dirty="0">
                <a:ln>
                  <a:noFill/>
                </a:ln>
                <a:solidFill>
                  <a:srgbClr val="F2F2F2">
                    <a:alpha val="49000"/>
                  </a:srgbClr>
                </a:solidFill>
                <a:effectLst/>
                <a:uLnTx/>
                <a:uFillTx/>
              </a:rPr>
              <a:t>.NET</a:t>
            </a:r>
          </a:p>
        </p:txBody>
      </p:sp>
    </p:spTree>
    <p:extLst>
      <p:ext uri="{BB962C8B-B14F-4D97-AF65-F5344CB8AC3E}">
        <p14:creationId xmlns:p14="http://schemas.microsoft.com/office/powerpoint/2010/main" val="9573217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2961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9300156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2" r:id="rId6"/>
    <p:sldLayoutId id="2147483723" r:id="rId7"/>
    <p:sldLayoutId id="2147483725" r:id="rId8"/>
    <p:sldLayoutId id="2147483711" r:id="rId9"/>
    <p:sldLayoutId id="2147483714" r:id="rId10"/>
    <p:sldLayoutId id="2147483752" r:id="rId11"/>
    <p:sldLayoutId id="2147483753" r:id="rId12"/>
    <p:sldLayoutId id="2147483728" r:id="rId13"/>
    <p:sldLayoutId id="2147483726" r:id="rId14"/>
    <p:sldLayoutId id="2147483754" r:id="rId15"/>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www.eventbrite.fr/e/billets-net-core-30-launches-at-net-conf-2019-watch-party-66991538495" TargetMode="External"/><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hyperlink" Target="mailto:adrien.clerbois@outlook.com"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hyperlink" Target="https://dotnet.microsoft.com/download/dotnet-core/3.0"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D477BB0-E2A6-4A80-9D92-B42F4410E951}"/>
              </a:ext>
            </a:extLst>
          </p:cNvPr>
          <p:cNvSpPr/>
          <p:nvPr/>
        </p:nvSpPr>
        <p:spPr bwMode="auto">
          <a:xfrm>
            <a:off x="261257" y="2359479"/>
            <a:ext cx="7151914" cy="18859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GB"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a:extLst>
              <a:ext uri="{FF2B5EF4-FFF2-40B4-BE49-F238E27FC236}">
                <a16:creationId xmlns:a16="http://schemas.microsoft.com/office/drawing/2014/main" id="{727FF128-279D-4462-9793-5ACF80A65FF6}"/>
              </a:ext>
            </a:extLst>
          </p:cNvPr>
          <p:cNvSpPr/>
          <p:nvPr/>
        </p:nvSpPr>
        <p:spPr bwMode="auto">
          <a:xfrm>
            <a:off x="1325336" y="2250621"/>
            <a:ext cx="6795407" cy="12845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GB"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693E934D-2CA3-419D-9D0C-EAE6F81680B6}"/>
              </a:ext>
            </a:extLst>
          </p:cNvPr>
          <p:cNvSpPr/>
          <p:nvPr/>
        </p:nvSpPr>
        <p:spPr bwMode="auto">
          <a:xfrm>
            <a:off x="8221436" y="5832021"/>
            <a:ext cx="3233058" cy="65858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fr-BE" sz="2400" dirty="0" err="1">
                <a:gradFill>
                  <a:gsLst>
                    <a:gs pos="0">
                      <a:srgbClr val="FFFFFF"/>
                    </a:gs>
                    <a:gs pos="100000">
                      <a:srgbClr val="FFFFFF"/>
                    </a:gs>
                  </a:gsLst>
                  <a:lin ang="5400000" scaled="0"/>
                </a:gradFill>
                <a:ea typeface="Segoe UI" pitchFamily="34" charset="0"/>
                <a:cs typeface="Segoe UI" pitchFamily="34" charset="0"/>
              </a:rPr>
              <a:t>DevFM</a:t>
            </a:r>
            <a:endParaRPr lang="en-GB"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1">
            <a:extLst>
              <a:ext uri="{FF2B5EF4-FFF2-40B4-BE49-F238E27FC236}">
                <a16:creationId xmlns:a16="http://schemas.microsoft.com/office/drawing/2014/main" id="{8C566B36-5F74-4865-BC53-729F67F103AA}"/>
              </a:ext>
            </a:extLst>
          </p:cNvPr>
          <p:cNvSpPr txBox="1">
            <a:spLocks/>
          </p:cNvSpPr>
          <p:nvPr/>
        </p:nvSpPr>
        <p:spPr>
          <a:xfrm>
            <a:off x="543146" y="1925787"/>
            <a:ext cx="11062699" cy="1793090"/>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GB" b="1" dirty="0">
                <a:solidFill>
                  <a:schemeClr val="bg1"/>
                </a:solidFill>
              </a:rPr>
              <a:t>.NET Core 3.0</a:t>
            </a:r>
          </a:p>
          <a:p>
            <a:r>
              <a:rPr lang="en-GB" dirty="0">
                <a:solidFill>
                  <a:schemeClr val="bg1"/>
                </a:solidFill>
              </a:rPr>
              <a:t>Un regard </a:t>
            </a:r>
            <a:r>
              <a:rPr lang="en-GB" dirty="0" err="1">
                <a:solidFill>
                  <a:schemeClr val="bg1"/>
                </a:solidFill>
              </a:rPr>
              <a:t>vers</a:t>
            </a:r>
            <a:r>
              <a:rPr lang="en-GB" dirty="0">
                <a:solidFill>
                  <a:schemeClr val="bg1"/>
                </a:solidFill>
              </a:rPr>
              <a:t> </a:t>
            </a:r>
            <a:r>
              <a:rPr lang="en-GB" dirty="0" err="1">
                <a:solidFill>
                  <a:schemeClr val="bg1"/>
                </a:solidFill>
              </a:rPr>
              <a:t>l'avenir</a:t>
            </a:r>
            <a:endParaRPr lang="en-GB" dirty="0">
              <a:solidFill>
                <a:schemeClr val="bg1"/>
              </a:solidFill>
            </a:endParaRPr>
          </a:p>
        </p:txBody>
      </p:sp>
      <p:sp>
        <p:nvSpPr>
          <p:cNvPr id="6" name="Text Placeholder 2">
            <a:extLst>
              <a:ext uri="{FF2B5EF4-FFF2-40B4-BE49-F238E27FC236}">
                <a16:creationId xmlns:a16="http://schemas.microsoft.com/office/drawing/2014/main" id="{D54673DE-568F-463D-B5FF-26C7FCB7719A}"/>
              </a:ext>
            </a:extLst>
          </p:cNvPr>
          <p:cNvSpPr txBox="1">
            <a:spLocks/>
          </p:cNvSpPr>
          <p:nvPr/>
        </p:nvSpPr>
        <p:spPr>
          <a:xfrm>
            <a:off x="543146" y="3643993"/>
            <a:ext cx="9860611" cy="1343018"/>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2400" dirty="0">
                <a:solidFill>
                  <a:schemeClr val="bg1"/>
                </a:solidFill>
              </a:rPr>
              <a:t>Adrien Clerbois</a:t>
            </a:r>
          </a:p>
          <a:p>
            <a:pPr marL="0" indent="0">
              <a:buNone/>
            </a:pPr>
            <a:r>
              <a:rPr lang="en-US" sz="2400" dirty="0">
                <a:solidFill>
                  <a:schemeClr val="bg1"/>
                </a:solidFill>
              </a:rPr>
              <a:t>Microsoft MVP</a:t>
            </a:r>
          </a:p>
        </p:txBody>
      </p:sp>
    </p:spTree>
    <p:extLst>
      <p:ext uri="{BB962C8B-B14F-4D97-AF65-F5344CB8AC3E}">
        <p14:creationId xmlns:p14="http://schemas.microsoft.com/office/powerpoint/2010/main" val="86626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16A0B44-474A-46D7-A8BE-65D4567C43E5}"/>
              </a:ext>
            </a:extLst>
          </p:cNvPr>
          <p:cNvSpPr>
            <a:spLocks noGrp="1"/>
          </p:cNvSpPr>
          <p:nvPr>
            <p:ph type="body" sz="quarter" idx="10"/>
          </p:nvPr>
        </p:nvSpPr>
        <p:spPr>
          <a:xfrm>
            <a:off x="269239" y="1189177"/>
            <a:ext cx="11653523" cy="4046236"/>
          </a:xfrm>
        </p:spPr>
        <p:txBody>
          <a:bodyPr/>
          <a:lstStyle/>
          <a:p>
            <a:r>
              <a:rPr lang="en-GB" b="1" dirty="0"/>
              <a:t>Span&lt;T&gt;</a:t>
            </a:r>
          </a:p>
          <a:p>
            <a:r>
              <a:rPr lang="en-GB" b="1" dirty="0"/>
              <a:t>Foundational-APIs working with spans</a:t>
            </a:r>
          </a:p>
          <a:p>
            <a:r>
              <a:rPr lang="en-GB" b="1" dirty="0"/>
              <a:t>Reflection emit</a:t>
            </a:r>
            <a:endParaRPr lang="en-GB" dirty="0"/>
          </a:p>
          <a:p>
            <a:r>
              <a:rPr lang="en-GB" b="1" dirty="0"/>
              <a:t>SIMD</a:t>
            </a:r>
          </a:p>
          <a:p>
            <a:r>
              <a:rPr lang="en-GB" b="1" dirty="0" err="1"/>
              <a:t>ValueTask</a:t>
            </a:r>
            <a:r>
              <a:rPr lang="en-GB" b="1" dirty="0"/>
              <a:t> and </a:t>
            </a:r>
            <a:r>
              <a:rPr lang="en-GB" b="1" dirty="0" err="1"/>
              <a:t>ValueTask</a:t>
            </a:r>
            <a:r>
              <a:rPr lang="en-GB" b="1" dirty="0"/>
              <a:t>&lt;T&gt;</a:t>
            </a:r>
          </a:p>
          <a:p>
            <a:r>
              <a:rPr lang="en-GB" b="1" dirty="0" err="1"/>
              <a:t>DbProviderFactories</a:t>
            </a:r>
            <a:endParaRPr lang="en-GB" dirty="0"/>
          </a:p>
        </p:txBody>
      </p:sp>
      <p:sp>
        <p:nvSpPr>
          <p:cNvPr id="3" name="Title 2">
            <a:extLst>
              <a:ext uri="{FF2B5EF4-FFF2-40B4-BE49-F238E27FC236}">
                <a16:creationId xmlns:a16="http://schemas.microsoft.com/office/drawing/2014/main" id="{F488A936-B5B2-4F25-ACAA-3E9380BA59F3}"/>
              </a:ext>
            </a:extLst>
          </p:cNvPr>
          <p:cNvSpPr>
            <a:spLocks noGrp="1"/>
          </p:cNvSpPr>
          <p:nvPr>
            <p:ph type="title"/>
          </p:nvPr>
        </p:nvSpPr>
        <p:spPr/>
        <p:txBody>
          <a:bodyPr/>
          <a:lstStyle/>
          <a:p>
            <a:r>
              <a:rPr lang="fr-FR" dirty="0"/>
              <a:t>Quoi de neuf dans .NET Standard 2.1 ? </a:t>
            </a:r>
            <a:endParaRPr lang="en-GB" dirty="0"/>
          </a:p>
        </p:txBody>
      </p:sp>
    </p:spTree>
    <p:extLst>
      <p:ext uri="{BB962C8B-B14F-4D97-AF65-F5344CB8AC3E}">
        <p14:creationId xmlns:p14="http://schemas.microsoft.com/office/powerpoint/2010/main" val="224211115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D6A02D-28C2-4CF1-828A-9E4B6DAE27F8}"/>
              </a:ext>
            </a:extLst>
          </p:cNvPr>
          <p:cNvSpPr>
            <a:spLocks noGrp="1"/>
          </p:cNvSpPr>
          <p:nvPr>
            <p:ph type="title"/>
          </p:nvPr>
        </p:nvSpPr>
        <p:spPr/>
        <p:txBody>
          <a:bodyPr/>
          <a:lstStyle/>
          <a:p>
            <a:r>
              <a:rPr lang="en-GB" b="1" dirty="0"/>
              <a:t>.NET platform support</a:t>
            </a:r>
            <a:br>
              <a:rPr lang="en-GB" b="1" dirty="0"/>
            </a:br>
            <a:endParaRPr lang="en-GB" dirty="0"/>
          </a:p>
        </p:txBody>
      </p:sp>
      <p:sp>
        <p:nvSpPr>
          <p:cNvPr id="4" name="Text Placeholder 3">
            <a:extLst>
              <a:ext uri="{FF2B5EF4-FFF2-40B4-BE49-F238E27FC236}">
                <a16:creationId xmlns:a16="http://schemas.microsoft.com/office/drawing/2014/main" id="{C91354C1-F602-4D31-8892-A0AC34E6097C}"/>
              </a:ext>
            </a:extLst>
          </p:cNvPr>
          <p:cNvSpPr>
            <a:spLocks noGrp="1"/>
          </p:cNvSpPr>
          <p:nvPr>
            <p:ph type="body" sz="quarter" idx="10"/>
          </p:nvPr>
        </p:nvSpPr>
        <p:spPr>
          <a:xfrm>
            <a:off x="269241" y="1189175"/>
            <a:ext cx="5378548" cy="3995453"/>
          </a:xfrm>
        </p:spPr>
        <p:txBody>
          <a:bodyPr/>
          <a:lstStyle/>
          <a:p>
            <a:r>
              <a:rPr lang="en-US" b="1" i="1" dirty="0"/>
              <a:t>.NET Framework</a:t>
            </a:r>
            <a:r>
              <a:rPr lang="en-US" i="1" dirty="0"/>
              <a:t> </a:t>
            </a:r>
          </a:p>
          <a:p>
            <a:pPr marL="457200" indent="-457200">
              <a:buFont typeface="Arial" panose="020B0604020202020204" pitchFamily="34" charset="0"/>
              <a:buChar char="•"/>
            </a:pPr>
            <a:r>
              <a:rPr lang="en-US" dirty="0"/>
              <a:t>+</a:t>
            </a:r>
            <a:r>
              <a:rPr lang="en-GB" dirty="0"/>
              <a:t> 1,000,000,000 machines </a:t>
            </a:r>
            <a:r>
              <a:rPr lang="en-GB" dirty="0" err="1"/>
              <a:t>ont</a:t>
            </a:r>
            <a:r>
              <a:rPr lang="en-GB" dirty="0"/>
              <a:t> .NET </a:t>
            </a:r>
          </a:p>
          <a:p>
            <a:pPr marL="457200" indent="-457200">
              <a:buFont typeface="Arial" panose="020B0604020202020204" pitchFamily="34" charset="0"/>
              <a:buChar char="•"/>
            </a:pPr>
            <a:r>
              <a:rPr lang="en-GB" dirty="0"/>
              <a:t>Retro-compatible</a:t>
            </a:r>
          </a:p>
          <a:p>
            <a:pPr marL="457200" indent="-457200">
              <a:buFont typeface="Arial" panose="020B0604020202020204" pitchFamily="34" charset="0"/>
              <a:buChar char="•"/>
            </a:pPr>
            <a:r>
              <a:rPr lang="en-GB" dirty="0"/>
              <a:t>Stable dans le temps</a:t>
            </a:r>
          </a:p>
          <a:p>
            <a:pPr marL="457200" indent="-457200">
              <a:buFont typeface="Arial" panose="020B0604020202020204" pitchFamily="34" charset="0"/>
              <a:buChar char="•"/>
            </a:pPr>
            <a:r>
              <a:rPr lang="en-GB" dirty="0"/>
              <a:t>Lent</a:t>
            </a:r>
          </a:p>
          <a:p>
            <a:endParaRPr lang="en-GB" dirty="0"/>
          </a:p>
        </p:txBody>
      </p:sp>
      <p:sp>
        <p:nvSpPr>
          <p:cNvPr id="5" name="Text Placeholder 4">
            <a:extLst>
              <a:ext uri="{FF2B5EF4-FFF2-40B4-BE49-F238E27FC236}">
                <a16:creationId xmlns:a16="http://schemas.microsoft.com/office/drawing/2014/main" id="{9C50DCE2-A7F3-41AA-AA33-9EB0A9FF2ACF}"/>
              </a:ext>
            </a:extLst>
          </p:cNvPr>
          <p:cNvSpPr>
            <a:spLocks noGrp="1"/>
          </p:cNvSpPr>
          <p:nvPr>
            <p:ph type="body" sz="quarter" idx="11"/>
          </p:nvPr>
        </p:nvSpPr>
        <p:spPr>
          <a:xfrm>
            <a:off x="6544214" y="1189175"/>
            <a:ext cx="5378548" cy="3841564"/>
          </a:xfrm>
        </p:spPr>
        <p:txBody>
          <a:bodyPr/>
          <a:lstStyle/>
          <a:p>
            <a:r>
              <a:rPr lang="en-GB" b="1" i="1" dirty="0"/>
              <a:t>.NET Core</a:t>
            </a:r>
          </a:p>
          <a:p>
            <a:pPr marL="457200" indent="-457200">
              <a:buFont typeface="Arial" panose="020B0604020202020204" pitchFamily="34" charset="0"/>
              <a:buChar char="•"/>
            </a:pPr>
            <a:r>
              <a:rPr lang="en-GB" dirty="0"/>
              <a:t>Open source</a:t>
            </a:r>
          </a:p>
          <a:p>
            <a:pPr marL="457200" indent="-457200">
              <a:buFont typeface="Arial" panose="020B0604020202020204" pitchFamily="34" charset="0"/>
              <a:buChar char="•"/>
            </a:pPr>
            <a:r>
              <a:rPr lang="en-GB" dirty="0" err="1"/>
              <a:t>Multiplateforme</a:t>
            </a:r>
            <a:endParaRPr lang="en-GB" dirty="0"/>
          </a:p>
          <a:p>
            <a:pPr marL="457200" indent="-457200">
              <a:buFont typeface="Arial" panose="020B0604020202020204" pitchFamily="34" charset="0"/>
              <a:buChar char="•"/>
            </a:pPr>
            <a:r>
              <a:rPr lang="en-GB" dirty="0" err="1"/>
              <a:t>Peut</a:t>
            </a:r>
            <a:r>
              <a:rPr lang="en-GB" dirty="0"/>
              <a:t> </a:t>
            </a:r>
            <a:r>
              <a:rPr lang="en-GB" dirty="0" err="1"/>
              <a:t>varié</a:t>
            </a:r>
            <a:r>
              <a:rPr lang="en-GB" dirty="0"/>
              <a:t> du .NET Framework</a:t>
            </a:r>
          </a:p>
          <a:p>
            <a:pPr marL="457200" indent="-457200">
              <a:buFont typeface="Arial" panose="020B0604020202020204" pitchFamily="34" charset="0"/>
              <a:buChar char="•"/>
            </a:pPr>
            <a:r>
              <a:rPr lang="en-GB" dirty="0" err="1"/>
              <a:t>Rapide</a:t>
            </a:r>
            <a:br>
              <a:rPr lang="en-GB" dirty="0"/>
            </a:br>
            <a:endParaRPr lang="en-GB" dirty="0"/>
          </a:p>
        </p:txBody>
      </p:sp>
    </p:spTree>
    <p:extLst>
      <p:ext uri="{BB962C8B-B14F-4D97-AF65-F5344CB8AC3E}">
        <p14:creationId xmlns:p14="http://schemas.microsoft.com/office/powerpoint/2010/main" val="69860231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0003842-2ED0-4EAC-B246-E97E86579BDA}"/>
              </a:ext>
            </a:extLst>
          </p:cNvPr>
          <p:cNvSpPr>
            <a:spLocks noGrp="1"/>
          </p:cNvSpPr>
          <p:nvPr>
            <p:ph type="body" sz="quarter" idx="10"/>
          </p:nvPr>
        </p:nvSpPr>
        <p:spPr>
          <a:xfrm>
            <a:off x="269239" y="1189177"/>
            <a:ext cx="11653523" cy="4963538"/>
          </a:xfrm>
        </p:spPr>
        <p:txBody>
          <a:bodyPr/>
          <a:lstStyle/>
          <a:p>
            <a:r>
              <a:rPr lang="fr-FR" b="1" dirty="0"/>
              <a:t>Un comité de révision .NET Standard</a:t>
            </a:r>
          </a:p>
          <a:p>
            <a:r>
              <a:rPr lang="en-GB" b="1" dirty="0"/>
              <a:t>Un </a:t>
            </a:r>
            <a:r>
              <a:rPr lang="en-GB" b="1" dirty="0" err="1"/>
              <a:t>processus</a:t>
            </a:r>
            <a:r>
              <a:rPr lang="en-GB" b="1" dirty="0"/>
              <a:t> </a:t>
            </a:r>
            <a:r>
              <a:rPr lang="en-GB" b="1" dirty="0" err="1"/>
              <a:t>d'approbation</a:t>
            </a:r>
            <a:r>
              <a:rPr lang="en-GB" b="1" dirty="0"/>
              <a:t> </a:t>
            </a:r>
            <a:r>
              <a:rPr lang="en-GB" b="1" dirty="0" err="1"/>
              <a:t>officiel</a:t>
            </a:r>
            <a:r>
              <a:rPr lang="en-GB" dirty="0"/>
              <a:t> </a:t>
            </a:r>
          </a:p>
          <a:p>
            <a:pPr lvl="1"/>
            <a:r>
              <a:rPr lang="fr-FR" dirty="0"/>
              <a:t>Tout le monde peut soumettre des propositions d’ajout d’API au standard .NET </a:t>
            </a:r>
          </a:p>
          <a:p>
            <a:pPr lvl="1"/>
            <a:r>
              <a:rPr lang="fr-FR" dirty="0"/>
              <a:t>Les nouveaux membres sur les types standardisés sont automatiquement pris en compte </a:t>
            </a:r>
          </a:p>
          <a:p>
            <a:pPr lvl="1"/>
            <a:r>
              <a:rPr lang="fr-FR" dirty="0"/>
              <a:t>Les mises à jour .NET Standard sont planifiées et suivront généralement un ensemble de thèmes</a:t>
            </a:r>
          </a:p>
          <a:p>
            <a:pPr lvl="1"/>
            <a:endParaRPr lang="en-GB" dirty="0"/>
          </a:p>
          <a:p>
            <a:endParaRPr lang="fr-FR" b="1" dirty="0"/>
          </a:p>
          <a:p>
            <a:endParaRPr lang="en-GB" dirty="0"/>
          </a:p>
        </p:txBody>
      </p:sp>
      <p:sp>
        <p:nvSpPr>
          <p:cNvPr id="2" name="Title 1">
            <a:extLst>
              <a:ext uri="{FF2B5EF4-FFF2-40B4-BE49-F238E27FC236}">
                <a16:creationId xmlns:a16="http://schemas.microsoft.com/office/drawing/2014/main" id="{9F5379F4-9245-4C2D-A188-8DCBA2CDB666}"/>
              </a:ext>
            </a:extLst>
          </p:cNvPr>
          <p:cNvSpPr>
            <a:spLocks noGrp="1"/>
          </p:cNvSpPr>
          <p:nvPr>
            <p:ph type="title"/>
          </p:nvPr>
        </p:nvSpPr>
        <p:spPr/>
        <p:txBody>
          <a:bodyPr/>
          <a:lstStyle/>
          <a:p>
            <a:r>
              <a:rPr lang="en-GB" b="1" dirty="0" err="1"/>
              <a:t>Modèle</a:t>
            </a:r>
            <a:r>
              <a:rPr lang="en-GB" b="1" dirty="0"/>
              <a:t> de </a:t>
            </a:r>
            <a:r>
              <a:rPr lang="en-GB" b="1" dirty="0" err="1"/>
              <a:t>gouvernance</a:t>
            </a:r>
            <a:endParaRPr lang="en-GB" dirty="0"/>
          </a:p>
        </p:txBody>
      </p:sp>
    </p:spTree>
    <p:extLst>
      <p:ext uri="{BB962C8B-B14F-4D97-AF65-F5344CB8AC3E}">
        <p14:creationId xmlns:p14="http://schemas.microsoft.com/office/powerpoint/2010/main" val="427282603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200364-9533-41CC-A567-C14E23118F80}"/>
              </a:ext>
            </a:extLst>
          </p:cNvPr>
          <p:cNvSpPr>
            <a:spLocks noGrp="1"/>
          </p:cNvSpPr>
          <p:nvPr>
            <p:ph type="body" sz="quarter" idx="10"/>
          </p:nvPr>
        </p:nvSpPr>
        <p:spPr>
          <a:xfrm>
            <a:off x="269239" y="1189177"/>
            <a:ext cx="11653523" cy="4046236"/>
          </a:xfrm>
        </p:spPr>
        <p:txBody>
          <a:bodyPr/>
          <a:lstStyle/>
          <a:p>
            <a:r>
              <a:rPr lang="fr-BE" dirty="0"/>
              <a:t>Framework-</a:t>
            </a:r>
            <a:r>
              <a:rPr lang="fr-BE" dirty="0" err="1"/>
              <a:t>dependent</a:t>
            </a:r>
            <a:r>
              <a:rPr lang="fr-BE" dirty="0"/>
              <a:t> </a:t>
            </a:r>
            <a:r>
              <a:rPr lang="fr-BE" dirty="0" err="1"/>
              <a:t>executables</a:t>
            </a:r>
            <a:r>
              <a:rPr lang="fr-BE" dirty="0"/>
              <a:t> by defaults</a:t>
            </a:r>
          </a:p>
          <a:p>
            <a:r>
              <a:rPr lang="fr-BE" dirty="0"/>
              <a:t>Single-file </a:t>
            </a:r>
            <a:r>
              <a:rPr lang="fr-BE" dirty="0" err="1"/>
              <a:t>executables</a:t>
            </a:r>
            <a:endParaRPr lang="fr-BE" dirty="0"/>
          </a:p>
          <a:p>
            <a:r>
              <a:rPr lang="fr-BE" dirty="0"/>
              <a:t>IL Linker permettra de réduire la taille des apps</a:t>
            </a:r>
          </a:p>
          <a:p>
            <a:r>
              <a:rPr lang="fr-BE" dirty="0"/>
              <a:t>Compilations par niveau</a:t>
            </a:r>
            <a:r>
              <a:rPr lang="en-GB" dirty="0"/>
              <a:t>x</a:t>
            </a:r>
          </a:p>
          <a:p>
            <a:r>
              <a:rPr lang="fr-BE" dirty="0"/>
              <a:t>Local </a:t>
            </a:r>
            <a:r>
              <a:rPr lang="fr-BE" dirty="0" err="1"/>
              <a:t>tools</a:t>
            </a:r>
            <a:endParaRPr lang="fr-BE" dirty="0"/>
          </a:p>
          <a:p>
            <a:r>
              <a:rPr lang="fr-BE" dirty="0"/>
              <a:t>Major version Roll </a:t>
            </a:r>
            <a:r>
              <a:rPr lang="fr-BE" dirty="0" err="1"/>
              <a:t>Forward</a:t>
            </a:r>
            <a:endParaRPr lang="fr-BE" dirty="0"/>
          </a:p>
        </p:txBody>
      </p:sp>
      <p:sp>
        <p:nvSpPr>
          <p:cNvPr id="3" name="Title 2">
            <a:extLst>
              <a:ext uri="{FF2B5EF4-FFF2-40B4-BE49-F238E27FC236}">
                <a16:creationId xmlns:a16="http://schemas.microsoft.com/office/drawing/2014/main" id="{637AEDFC-F94C-4D8A-9E9A-3A6150B33E08}"/>
              </a:ext>
            </a:extLst>
          </p:cNvPr>
          <p:cNvSpPr>
            <a:spLocks noGrp="1"/>
          </p:cNvSpPr>
          <p:nvPr>
            <p:ph type="title"/>
          </p:nvPr>
        </p:nvSpPr>
        <p:spPr/>
        <p:txBody>
          <a:bodyPr/>
          <a:lstStyle/>
          <a:p>
            <a:r>
              <a:rPr lang="fr-BE" dirty="0"/>
              <a:t>.NET </a:t>
            </a:r>
            <a:r>
              <a:rPr lang="fr-BE" dirty="0" err="1"/>
              <a:t>Core</a:t>
            </a:r>
            <a:r>
              <a:rPr lang="fr-BE" dirty="0"/>
              <a:t> 3.0</a:t>
            </a:r>
            <a:endParaRPr lang="en-GB" dirty="0"/>
          </a:p>
        </p:txBody>
      </p:sp>
    </p:spTree>
    <p:extLst>
      <p:ext uri="{BB962C8B-B14F-4D97-AF65-F5344CB8AC3E}">
        <p14:creationId xmlns:p14="http://schemas.microsoft.com/office/powerpoint/2010/main" val="312797828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137CB28-2F23-468D-B17F-F9ECD01AC99B}"/>
              </a:ext>
            </a:extLst>
          </p:cNvPr>
          <p:cNvSpPr>
            <a:spLocks noGrp="1"/>
          </p:cNvSpPr>
          <p:nvPr>
            <p:ph type="body" sz="quarter" idx="10"/>
          </p:nvPr>
        </p:nvSpPr>
        <p:spPr>
          <a:xfrm>
            <a:off x="269239" y="1189177"/>
            <a:ext cx="11653523" cy="5373651"/>
          </a:xfrm>
        </p:spPr>
        <p:txBody>
          <a:bodyPr/>
          <a:lstStyle/>
          <a:p>
            <a:r>
              <a:rPr lang="fr-BE" dirty="0"/>
              <a:t>Support de C# 8</a:t>
            </a:r>
          </a:p>
          <a:p>
            <a:r>
              <a:rPr lang="fr-BE" dirty="0"/>
              <a:t>Support de .NET Standard 2.1 (pas par </a:t>
            </a:r>
            <a:r>
              <a:rPr lang="fr-BE" dirty="0" err="1"/>
              <a:t>défault</a:t>
            </a:r>
            <a:r>
              <a:rPr lang="fr-BE" dirty="0"/>
              <a:t>)</a:t>
            </a:r>
          </a:p>
          <a:p>
            <a:r>
              <a:rPr lang="fr-BE" dirty="0" err="1"/>
              <a:t>Async</a:t>
            </a:r>
            <a:r>
              <a:rPr lang="fr-BE" dirty="0"/>
              <a:t> </a:t>
            </a:r>
            <a:r>
              <a:rPr lang="fr-BE" dirty="0" err="1"/>
              <a:t>streams</a:t>
            </a:r>
            <a:endParaRPr lang="fr-BE" dirty="0"/>
          </a:p>
          <a:p>
            <a:r>
              <a:rPr lang="fr-BE" dirty="0"/>
              <a:t>Support intégré de JSON</a:t>
            </a:r>
          </a:p>
          <a:p>
            <a:r>
              <a:rPr lang="fr-BE" dirty="0"/>
              <a:t>.NET </a:t>
            </a:r>
            <a:r>
              <a:rPr lang="fr-BE" dirty="0" err="1"/>
              <a:t>Core</a:t>
            </a:r>
            <a:r>
              <a:rPr lang="fr-BE" dirty="0"/>
              <a:t> background service and </a:t>
            </a:r>
            <a:r>
              <a:rPr lang="fr-BE" dirty="0" err="1"/>
              <a:t>systemd</a:t>
            </a:r>
            <a:endParaRPr lang="fr-BE" dirty="0"/>
          </a:p>
          <a:p>
            <a:r>
              <a:rPr lang="fr-BE" dirty="0"/>
              <a:t>Windows Desktop Application</a:t>
            </a:r>
          </a:p>
          <a:p>
            <a:r>
              <a:rPr lang="fr-BE" dirty="0"/>
              <a:t>COM-</a:t>
            </a:r>
            <a:r>
              <a:rPr lang="fr-BE" dirty="0" err="1"/>
              <a:t>callable</a:t>
            </a:r>
            <a:r>
              <a:rPr lang="fr-BE" dirty="0"/>
              <a:t> components</a:t>
            </a:r>
          </a:p>
          <a:p>
            <a:endParaRPr lang="en-GB" dirty="0"/>
          </a:p>
        </p:txBody>
      </p:sp>
      <p:sp>
        <p:nvSpPr>
          <p:cNvPr id="3" name="Title 2">
            <a:extLst>
              <a:ext uri="{FF2B5EF4-FFF2-40B4-BE49-F238E27FC236}">
                <a16:creationId xmlns:a16="http://schemas.microsoft.com/office/drawing/2014/main" id="{DCB08914-BE7F-413F-B5D4-400C5CD4779A}"/>
              </a:ext>
            </a:extLst>
          </p:cNvPr>
          <p:cNvSpPr>
            <a:spLocks noGrp="1"/>
          </p:cNvSpPr>
          <p:nvPr>
            <p:ph type="title"/>
          </p:nvPr>
        </p:nvSpPr>
        <p:spPr/>
        <p:txBody>
          <a:bodyPr/>
          <a:lstStyle/>
          <a:p>
            <a:endParaRPr lang="en-GB" dirty="0"/>
          </a:p>
        </p:txBody>
      </p:sp>
    </p:spTree>
    <p:extLst>
      <p:ext uri="{BB962C8B-B14F-4D97-AF65-F5344CB8AC3E}">
        <p14:creationId xmlns:p14="http://schemas.microsoft.com/office/powerpoint/2010/main" val="121350093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A8714E-0180-4A5C-89DF-85322CED7969}"/>
              </a:ext>
            </a:extLst>
          </p:cNvPr>
          <p:cNvSpPr>
            <a:spLocks noGrp="1"/>
          </p:cNvSpPr>
          <p:nvPr>
            <p:ph type="title"/>
          </p:nvPr>
        </p:nvSpPr>
        <p:spPr/>
        <p:txBody>
          <a:bodyPr/>
          <a:lstStyle/>
          <a:p>
            <a:r>
              <a:rPr lang="fr-BE" dirty="0"/>
              <a:t>Le retour de Jafar…</a:t>
            </a:r>
            <a:endParaRPr lang="en-GB" dirty="0"/>
          </a:p>
        </p:txBody>
      </p:sp>
    </p:spTree>
    <p:extLst>
      <p:ext uri="{BB962C8B-B14F-4D97-AF65-F5344CB8AC3E}">
        <p14:creationId xmlns:p14="http://schemas.microsoft.com/office/powerpoint/2010/main" val="2232737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A8714E-0180-4A5C-89DF-85322CED7969}"/>
              </a:ext>
            </a:extLst>
          </p:cNvPr>
          <p:cNvSpPr>
            <a:spLocks noGrp="1"/>
          </p:cNvSpPr>
          <p:nvPr>
            <p:ph type="title"/>
          </p:nvPr>
        </p:nvSpPr>
        <p:spPr/>
        <p:txBody>
          <a:bodyPr/>
          <a:lstStyle/>
          <a:p>
            <a:r>
              <a:rPr lang="fr-BE" dirty="0"/>
              <a:t>Le retour de WPF &amp; </a:t>
            </a:r>
            <a:r>
              <a:rPr lang="fr-BE" dirty="0" err="1"/>
              <a:t>Winforms</a:t>
            </a:r>
            <a:endParaRPr lang="en-GB" dirty="0"/>
          </a:p>
        </p:txBody>
      </p:sp>
    </p:spTree>
    <p:extLst>
      <p:ext uri="{BB962C8B-B14F-4D97-AF65-F5344CB8AC3E}">
        <p14:creationId xmlns:p14="http://schemas.microsoft.com/office/powerpoint/2010/main" val="572442440"/>
      </p:ext>
    </p:extLst>
  </p:cSld>
  <p:clrMapOvr>
    <a:masterClrMapping/>
  </p:clrMapOvr>
  <p:transition spd="slow">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2958F-1139-468A-8889-C2E3E94EEC62}"/>
              </a:ext>
            </a:extLst>
          </p:cNvPr>
          <p:cNvSpPr>
            <a:spLocks noGrp="1"/>
          </p:cNvSpPr>
          <p:nvPr>
            <p:ph type="title"/>
          </p:nvPr>
        </p:nvSpPr>
        <p:spPr/>
        <p:txBody>
          <a:bodyPr/>
          <a:lstStyle/>
          <a:p>
            <a:r>
              <a:rPr lang="fr-BE" dirty="0"/>
              <a:t>.NET Framework 4.8 </a:t>
            </a:r>
            <a:endParaRPr lang="en-GB" dirty="0"/>
          </a:p>
        </p:txBody>
      </p:sp>
      <p:sp>
        <p:nvSpPr>
          <p:cNvPr id="3" name="Text Placeholder 2">
            <a:extLst>
              <a:ext uri="{FF2B5EF4-FFF2-40B4-BE49-F238E27FC236}">
                <a16:creationId xmlns:a16="http://schemas.microsoft.com/office/drawing/2014/main" id="{99151684-947E-4D36-9E3E-F0A1C2B22DC3}"/>
              </a:ext>
            </a:extLst>
          </p:cNvPr>
          <p:cNvSpPr>
            <a:spLocks noGrp="1"/>
          </p:cNvSpPr>
          <p:nvPr>
            <p:ph type="body" sz="quarter" idx="4294967295"/>
          </p:nvPr>
        </p:nvSpPr>
        <p:spPr>
          <a:xfrm>
            <a:off x="349322" y="3516135"/>
            <a:ext cx="11652250" cy="727700"/>
          </a:xfrm>
        </p:spPr>
        <p:txBody>
          <a:bodyPr/>
          <a:lstStyle/>
          <a:p>
            <a:pPr marL="0" indent="0">
              <a:buNone/>
            </a:pPr>
            <a:r>
              <a:rPr lang="fr-BE" dirty="0"/>
              <a:t>Dernière version supportée par Microsoft</a:t>
            </a:r>
            <a:endParaRPr lang="en-GB" dirty="0"/>
          </a:p>
        </p:txBody>
      </p:sp>
    </p:spTree>
    <p:extLst>
      <p:ext uri="{BB962C8B-B14F-4D97-AF65-F5344CB8AC3E}">
        <p14:creationId xmlns:p14="http://schemas.microsoft.com/office/powerpoint/2010/main" val="78893977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B3CB2E7-66DA-4351-A6B1-735C39339EF3}"/>
              </a:ext>
            </a:extLst>
          </p:cNvPr>
          <p:cNvSpPr>
            <a:spLocks noGrp="1"/>
          </p:cNvSpPr>
          <p:nvPr>
            <p:ph type="title"/>
          </p:nvPr>
        </p:nvSpPr>
        <p:spPr/>
        <p:txBody>
          <a:bodyPr/>
          <a:lstStyle/>
          <a:p>
            <a:r>
              <a:rPr lang="fr-BE" dirty="0"/>
              <a:t>.NET 5</a:t>
            </a:r>
            <a:endParaRPr lang="en-GB" dirty="0"/>
          </a:p>
        </p:txBody>
      </p:sp>
      <p:pic>
        <p:nvPicPr>
          <p:cNvPr id="2050" name="Picture 2" descr="RÃ©sultat de recherche d'images pour &quot;.NET 5&quot;">
            <a:extLst>
              <a:ext uri="{FF2B5EF4-FFF2-40B4-BE49-F238E27FC236}">
                <a16:creationId xmlns:a16="http://schemas.microsoft.com/office/drawing/2014/main" id="{B8DA84DF-CCD8-4828-9F43-A264BC3B26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01" t="23159" r="-801" b="-4574"/>
          <a:stretch/>
        </p:blipFill>
        <p:spPr bwMode="auto">
          <a:xfrm>
            <a:off x="56507" y="1278476"/>
            <a:ext cx="12192000" cy="5290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962811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9EFD622-5077-4827-8E7C-FB3AE11E2AB0}"/>
              </a:ext>
            </a:extLst>
          </p:cNvPr>
          <p:cNvPicPr>
            <a:picLocks noChangeAspect="1"/>
          </p:cNvPicPr>
          <p:nvPr/>
        </p:nvPicPr>
        <p:blipFill>
          <a:blip r:embed="rId2"/>
          <a:stretch>
            <a:fillRect/>
          </a:stretch>
        </p:blipFill>
        <p:spPr>
          <a:xfrm>
            <a:off x="2286000" y="1524000"/>
            <a:ext cx="7620000" cy="3810000"/>
          </a:xfrm>
          <a:prstGeom prst="rect">
            <a:avLst/>
          </a:prstGeom>
        </p:spPr>
      </p:pic>
      <p:sp>
        <p:nvSpPr>
          <p:cNvPr id="4" name="Rectangle 3">
            <a:extLst>
              <a:ext uri="{FF2B5EF4-FFF2-40B4-BE49-F238E27FC236}">
                <a16:creationId xmlns:a16="http://schemas.microsoft.com/office/drawing/2014/main" id="{0C20FCE5-20E4-4FAE-9C46-86FF33231BDD}"/>
              </a:ext>
            </a:extLst>
          </p:cNvPr>
          <p:cNvSpPr/>
          <p:nvPr/>
        </p:nvSpPr>
        <p:spPr>
          <a:xfrm>
            <a:off x="678230" y="5855091"/>
            <a:ext cx="11244531" cy="369332"/>
          </a:xfrm>
          <a:prstGeom prst="rect">
            <a:avLst/>
          </a:prstGeom>
        </p:spPr>
        <p:txBody>
          <a:bodyPr wrap="square">
            <a:spAutoFit/>
          </a:bodyPr>
          <a:lstStyle/>
          <a:p>
            <a:r>
              <a:rPr lang="en-GB" dirty="0">
                <a:hlinkClick r:id="rId3"/>
              </a:rPr>
              <a:t>https://www.eventbrite.fr/e/billets-net-core-30-launches-at-net-conf-2019-watch-party-66991538495</a:t>
            </a:r>
            <a:endParaRPr lang="en-GB" dirty="0"/>
          </a:p>
        </p:txBody>
      </p:sp>
    </p:spTree>
    <p:extLst>
      <p:ext uri="{BB962C8B-B14F-4D97-AF65-F5344CB8AC3E}">
        <p14:creationId xmlns:p14="http://schemas.microsoft.com/office/powerpoint/2010/main" val="188826790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79009-05E5-400C-8099-0272A3B4BAB6}"/>
              </a:ext>
            </a:extLst>
          </p:cNvPr>
          <p:cNvSpPr>
            <a:spLocks noGrp="1"/>
          </p:cNvSpPr>
          <p:nvPr>
            <p:ph type="title"/>
          </p:nvPr>
        </p:nvSpPr>
        <p:spPr/>
        <p:txBody>
          <a:bodyPr/>
          <a:lstStyle/>
          <a:p>
            <a:r>
              <a:rPr lang="fr-BE" dirty="0"/>
              <a:t>Mais en faite c’est quoi .NET </a:t>
            </a:r>
            <a:r>
              <a:rPr lang="fr-BE" dirty="0" err="1"/>
              <a:t>Core</a:t>
            </a:r>
            <a:r>
              <a:rPr lang="fr-BE" dirty="0"/>
              <a:t>?</a:t>
            </a:r>
            <a:endParaRPr lang="en-GB" dirty="0"/>
          </a:p>
        </p:txBody>
      </p:sp>
    </p:spTree>
    <p:extLst>
      <p:ext uri="{BB962C8B-B14F-4D97-AF65-F5344CB8AC3E}">
        <p14:creationId xmlns:p14="http://schemas.microsoft.com/office/powerpoint/2010/main" val="267733977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D92B66-3E43-4363-88C2-83F585921634}"/>
              </a:ext>
            </a:extLst>
          </p:cNvPr>
          <p:cNvSpPr>
            <a:spLocks noGrp="1"/>
          </p:cNvSpPr>
          <p:nvPr>
            <p:ph type="body" sz="quarter" idx="10"/>
          </p:nvPr>
        </p:nvSpPr>
        <p:spPr/>
        <p:txBody>
          <a:bodyPr/>
          <a:lstStyle/>
          <a:p>
            <a:endParaRPr lang="en-GB"/>
          </a:p>
        </p:txBody>
      </p:sp>
      <p:sp>
        <p:nvSpPr>
          <p:cNvPr id="3" name="Title 2">
            <a:extLst>
              <a:ext uri="{FF2B5EF4-FFF2-40B4-BE49-F238E27FC236}">
                <a16:creationId xmlns:a16="http://schemas.microsoft.com/office/drawing/2014/main" id="{4678962F-62CB-4795-B34E-C71F89590B39}"/>
              </a:ext>
            </a:extLst>
          </p:cNvPr>
          <p:cNvSpPr>
            <a:spLocks noGrp="1"/>
          </p:cNvSpPr>
          <p:nvPr>
            <p:ph type="title"/>
          </p:nvPr>
        </p:nvSpPr>
        <p:spPr/>
        <p:txBody>
          <a:bodyPr/>
          <a:lstStyle/>
          <a:p>
            <a:endParaRPr lang="en-GB"/>
          </a:p>
        </p:txBody>
      </p:sp>
      <p:pic>
        <p:nvPicPr>
          <p:cNvPr id="5" name="Picture 4">
            <a:extLst>
              <a:ext uri="{FF2B5EF4-FFF2-40B4-BE49-F238E27FC236}">
                <a16:creationId xmlns:a16="http://schemas.microsoft.com/office/drawing/2014/main" id="{B2BEE63D-2DEA-490C-9139-58D112FCABF4}"/>
              </a:ext>
            </a:extLst>
          </p:cNvPr>
          <p:cNvPicPr>
            <a:picLocks noChangeAspect="1"/>
          </p:cNvPicPr>
          <p:nvPr/>
        </p:nvPicPr>
        <p:blipFill>
          <a:blip r:embed="rId2"/>
          <a:stretch>
            <a:fillRect/>
          </a:stretch>
        </p:blipFill>
        <p:spPr>
          <a:xfrm>
            <a:off x="380958" y="95225"/>
            <a:ext cx="11430084" cy="6667549"/>
          </a:xfrm>
          <a:prstGeom prst="rect">
            <a:avLst/>
          </a:prstGeom>
        </p:spPr>
      </p:pic>
    </p:spTree>
    <p:extLst>
      <p:ext uri="{BB962C8B-B14F-4D97-AF65-F5344CB8AC3E}">
        <p14:creationId xmlns:p14="http://schemas.microsoft.com/office/powerpoint/2010/main" val="416466470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F7C77AF-6744-4BBE-A40D-D09468BE4C13}"/>
              </a:ext>
            </a:extLst>
          </p:cNvPr>
          <p:cNvSpPr>
            <a:spLocks noGrp="1"/>
          </p:cNvSpPr>
          <p:nvPr>
            <p:ph type="body" sz="quarter" idx="10"/>
          </p:nvPr>
        </p:nvSpPr>
        <p:spPr>
          <a:xfrm>
            <a:off x="269239" y="1189177"/>
            <a:ext cx="11653523" cy="5373651"/>
          </a:xfrm>
        </p:spPr>
        <p:txBody>
          <a:bodyPr/>
          <a:lstStyle/>
          <a:p>
            <a:pPr marL="0" indent="0">
              <a:buNone/>
            </a:pPr>
            <a:endParaRPr lang="fr-BE"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lgn="ctr">
              <a:buNone/>
            </a:pPr>
            <a:r>
              <a:rPr lang="en-GB" dirty="0"/>
              <a:t>Adrien.Clerbois@Ingenico.com</a:t>
            </a:r>
          </a:p>
        </p:txBody>
      </p:sp>
      <p:sp>
        <p:nvSpPr>
          <p:cNvPr id="3" name="Title 2">
            <a:extLst>
              <a:ext uri="{FF2B5EF4-FFF2-40B4-BE49-F238E27FC236}">
                <a16:creationId xmlns:a16="http://schemas.microsoft.com/office/drawing/2014/main" id="{C2B44A8B-6666-447F-B888-ABC57B758DFB}"/>
              </a:ext>
            </a:extLst>
          </p:cNvPr>
          <p:cNvSpPr>
            <a:spLocks noGrp="1"/>
          </p:cNvSpPr>
          <p:nvPr>
            <p:ph type="title"/>
          </p:nvPr>
        </p:nvSpPr>
        <p:spPr/>
        <p:txBody>
          <a:bodyPr/>
          <a:lstStyle/>
          <a:p>
            <a:r>
              <a:rPr lang="fr-BE" dirty="0"/>
              <a:t>Ingenico recrute</a:t>
            </a:r>
            <a:endParaRPr lang="en-GB" dirty="0"/>
          </a:p>
        </p:txBody>
      </p:sp>
      <p:pic>
        <p:nvPicPr>
          <p:cNvPr id="1026" name="Picture 2" descr="RÃ©sultat de recherche d'images pour &quot;ingenico group logo&quot;">
            <a:extLst>
              <a:ext uri="{FF2B5EF4-FFF2-40B4-BE49-F238E27FC236}">
                <a16:creationId xmlns:a16="http://schemas.microsoft.com/office/drawing/2014/main" id="{98050419-BB77-4054-AD2D-B16D5EC6ED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0280" y="2376647"/>
            <a:ext cx="5421146" cy="1897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5641921"/>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DD1A3D-6F95-478A-B49D-0439F92F479C}"/>
              </a:ext>
            </a:extLst>
          </p:cNvPr>
          <p:cNvSpPr>
            <a:spLocks noGrp="1"/>
          </p:cNvSpPr>
          <p:nvPr>
            <p:ph type="body" sz="quarter" idx="10"/>
          </p:nvPr>
        </p:nvSpPr>
        <p:spPr>
          <a:xfrm>
            <a:off x="269239" y="1189177"/>
            <a:ext cx="11653523" cy="5373651"/>
          </a:xfrm>
        </p:spPr>
        <p:txBody>
          <a:bodyPr/>
          <a:lstStyle/>
          <a:p>
            <a:pPr marL="0" indent="0">
              <a:buNone/>
            </a:pPr>
            <a:r>
              <a:rPr lang="fr-BE" dirty="0"/>
              <a:t>Ingenico Lead Designer </a:t>
            </a:r>
          </a:p>
          <a:p>
            <a:pPr marL="0" indent="0">
              <a:buNone/>
            </a:pPr>
            <a:r>
              <a:rPr lang="fr-BE" dirty="0"/>
              <a:t>Microsoft MVP</a:t>
            </a:r>
          </a:p>
          <a:p>
            <a:endParaRPr lang="fr-BE" dirty="0"/>
          </a:p>
          <a:p>
            <a:endParaRPr lang="fr-BE" dirty="0"/>
          </a:p>
          <a:p>
            <a:endParaRPr lang="fr-BE" dirty="0"/>
          </a:p>
          <a:p>
            <a:endParaRPr lang="fr-BE" dirty="0"/>
          </a:p>
          <a:p>
            <a:r>
              <a:rPr lang="fr-BE" dirty="0"/>
              <a:t>Twitter : @</a:t>
            </a:r>
            <a:r>
              <a:rPr lang="fr-BE" dirty="0" err="1"/>
              <a:t>aclerbois</a:t>
            </a:r>
            <a:endParaRPr lang="fr-BE" dirty="0"/>
          </a:p>
          <a:p>
            <a:r>
              <a:rPr lang="fr-BE" dirty="0"/>
              <a:t>Email : </a:t>
            </a:r>
            <a:r>
              <a:rPr lang="fr-BE" dirty="0">
                <a:hlinkClick r:id="rId2"/>
              </a:rPr>
              <a:t>adrien.clerbois@outlook.com</a:t>
            </a:r>
            <a:endParaRPr lang="en-GB" dirty="0"/>
          </a:p>
        </p:txBody>
      </p:sp>
      <p:sp>
        <p:nvSpPr>
          <p:cNvPr id="3" name="Title 2">
            <a:extLst>
              <a:ext uri="{FF2B5EF4-FFF2-40B4-BE49-F238E27FC236}">
                <a16:creationId xmlns:a16="http://schemas.microsoft.com/office/drawing/2014/main" id="{B7FEF080-6D90-4750-BB40-846FC17B85A4}"/>
              </a:ext>
            </a:extLst>
          </p:cNvPr>
          <p:cNvSpPr>
            <a:spLocks noGrp="1"/>
          </p:cNvSpPr>
          <p:nvPr>
            <p:ph type="title"/>
          </p:nvPr>
        </p:nvSpPr>
        <p:spPr/>
        <p:txBody>
          <a:bodyPr/>
          <a:lstStyle/>
          <a:p>
            <a:r>
              <a:rPr lang="fr-BE" dirty="0"/>
              <a:t>Adrien Clerbois	</a:t>
            </a:r>
            <a:endParaRPr lang="en-GB" dirty="0"/>
          </a:p>
        </p:txBody>
      </p:sp>
    </p:spTree>
    <p:extLst>
      <p:ext uri="{BB962C8B-B14F-4D97-AF65-F5344CB8AC3E}">
        <p14:creationId xmlns:p14="http://schemas.microsoft.com/office/powerpoint/2010/main" val="29206573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6D39EC4-DE3E-4705-B956-197A1F3BFBF8}"/>
              </a:ext>
            </a:extLst>
          </p:cNvPr>
          <p:cNvSpPr>
            <a:spLocks noGrp="1"/>
          </p:cNvSpPr>
          <p:nvPr>
            <p:ph type="body" sz="quarter" idx="10"/>
          </p:nvPr>
        </p:nvSpPr>
        <p:spPr>
          <a:xfrm>
            <a:off x="269239" y="1189177"/>
            <a:ext cx="11653523" cy="3382529"/>
          </a:xfrm>
        </p:spPr>
        <p:txBody>
          <a:bodyPr/>
          <a:lstStyle/>
          <a:p>
            <a:r>
              <a:rPr lang="fr-BE" dirty="0"/>
              <a:t>17 ans plus tard :</a:t>
            </a:r>
          </a:p>
          <a:p>
            <a:endParaRPr lang="fr-BE" dirty="0"/>
          </a:p>
          <a:p>
            <a:pPr marL="0" indent="0">
              <a:buNone/>
            </a:pPr>
            <a:r>
              <a:rPr lang="fr-BE" dirty="0" err="1"/>
              <a:t>Retrocompatible</a:t>
            </a:r>
            <a:r>
              <a:rPr lang="fr-BE" dirty="0"/>
              <a:t> avec</a:t>
            </a:r>
          </a:p>
          <a:p>
            <a:pPr marL="0" indent="0">
              <a:buNone/>
            </a:pPr>
            <a:r>
              <a:rPr lang="fr-BE" dirty="0"/>
              <a:t> .NET Framework 1</a:t>
            </a:r>
          </a:p>
          <a:p>
            <a:pPr marL="0" indent="0">
              <a:buNone/>
            </a:pPr>
            <a:endParaRPr lang="en-GB" dirty="0"/>
          </a:p>
        </p:txBody>
      </p:sp>
      <p:sp>
        <p:nvSpPr>
          <p:cNvPr id="2" name="Title 1">
            <a:extLst>
              <a:ext uri="{FF2B5EF4-FFF2-40B4-BE49-F238E27FC236}">
                <a16:creationId xmlns:a16="http://schemas.microsoft.com/office/drawing/2014/main" id="{2B8DEBDD-4391-41E3-90BB-277CDDF623F0}"/>
              </a:ext>
            </a:extLst>
          </p:cNvPr>
          <p:cNvSpPr>
            <a:spLocks noGrp="1"/>
          </p:cNvSpPr>
          <p:nvPr>
            <p:ph type="title"/>
          </p:nvPr>
        </p:nvSpPr>
        <p:spPr/>
        <p:txBody>
          <a:bodyPr/>
          <a:lstStyle/>
          <a:p>
            <a:r>
              <a:rPr lang="fr-BE" dirty="0"/>
              <a:t>.NET Framework:  13 février  2002</a:t>
            </a:r>
            <a:endParaRPr lang="en-GB" dirty="0"/>
          </a:p>
        </p:txBody>
      </p:sp>
      <p:pic>
        <p:nvPicPr>
          <p:cNvPr id="1026" name="Picture 2" descr="RÃ©sultat de recherche d'images pour &quot;lasagne&quot;">
            <a:extLst>
              <a:ext uri="{FF2B5EF4-FFF2-40B4-BE49-F238E27FC236}">
                <a16:creationId xmlns:a16="http://schemas.microsoft.com/office/drawing/2014/main" id="{75223E51-7EB7-47DD-B8B4-ABA88F55B7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26911" y="1553027"/>
            <a:ext cx="5893981" cy="44204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41413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026"/>
                                        </p:tgtEl>
                                        <p:attrNameLst>
                                          <p:attrName>style.visibility</p:attrName>
                                        </p:attrNameLst>
                                      </p:cBhvr>
                                      <p:to>
                                        <p:strVal val="visible"/>
                                      </p:to>
                                    </p:set>
                                    <p:anim calcmode="lin" valueType="num">
                                      <p:cBhvr additive="base">
                                        <p:cTn id="23" dur="500" fill="hold"/>
                                        <p:tgtEl>
                                          <p:spTgt spid="1026"/>
                                        </p:tgtEl>
                                        <p:attrNameLst>
                                          <p:attrName>ppt_x</p:attrName>
                                        </p:attrNameLst>
                                      </p:cBhvr>
                                      <p:tavLst>
                                        <p:tav tm="0">
                                          <p:val>
                                            <p:strVal val="#ppt_x"/>
                                          </p:val>
                                        </p:tav>
                                        <p:tav tm="100000">
                                          <p:val>
                                            <p:strVal val="#ppt_x"/>
                                          </p:val>
                                        </p:tav>
                                      </p:tavLst>
                                    </p:anim>
                                    <p:anim calcmode="lin" valueType="num">
                                      <p:cBhvr additive="base">
                                        <p:cTn id="24"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F15A18-6781-4198-B78F-F0D72B2A31EF}"/>
              </a:ext>
            </a:extLst>
          </p:cNvPr>
          <p:cNvSpPr>
            <a:spLocks noGrp="1"/>
          </p:cNvSpPr>
          <p:nvPr>
            <p:ph type="title"/>
          </p:nvPr>
        </p:nvSpPr>
        <p:spPr/>
        <p:txBody>
          <a:bodyPr/>
          <a:lstStyle/>
          <a:p>
            <a:r>
              <a:rPr lang="fr-BE" dirty="0"/>
              <a:t>Asp.NET </a:t>
            </a:r>
            <a:r>
              <a:rPr lang="fr-BE" dirty="0" err="1"/>
              <a:t>vnext</a:t>
            </a:r>
            <a:r>
              <a:rPr lang="fr-BE" dirty="0"/>
              <a:t> : On recommence tout ? </a:t>
            </a:r>
            <a:endParaRPr lang="en-GB" dirty="0"/>
          </a:p>
        </p:txBody>
      </p:sp>
    </p:spTree>
    <p:extLst>
      <p:ext uri="{BB962C8B-B14F-4D97-AF65-F5344CB8AC3E}">
        <p14:creationId xmlns:p14="http://schemas.microsoft.com/office/powerpoint/2010/main" val="1464518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F64FC-0A73-4FBE-8FA3-1530EB3FB855}"/>
              </a:ext>
            </a:extLst>
          </p:cNvPr>
          <p:cNvSpPr>
            <a:spLocks noGrp="1"/>
          </p:cNvSpPr>
          <p:nvPr>
            <p:ph type="title"/>
          </p:nvPr>
        </p:nvSpPr>
        <p:spPr/>
        <p:txBody>
          <a:bodyPr/>
          <a:lstStyle/>
          <a:p>
            <a:r>
              <a:rPr lang="fr-BE" dirty="0"/>
              <a:t>.NET </a:t>
            </a:r>
            <a:r>
              <a:rPr lang="fr-BE" dirty="0" err="1"/>
              <a:t>Core</a:t>
            </a:r>
            <a:endParaRPr lang="en-GB" dirty="0"/>
          </a:p>
        </p:txBody>
      </p:sp>
      <p:sp>
        <p:nvSpPr>
          <p:cNvPr id="3" name="Text Placeholder 2">
            <a:extLst>
              <a:ext uri="{FF2B5EF4-FFF2-40B4-BE49-F238E27FC236}">
                <a16:creationId xmlns:a16="http://schemas.microsoft.com/office/drawing/2014/main" id="{5FF76C58-68DE-48AB-AFB7-F3305C2D5C46}"/>
              </a:ext>
            </a:extLst>
          </p:cNvPr>
          <p:cNvSpPr>
            <a:spLocks noGrp="1"/>
          </p:cNvSpPr>
          <p:nvPr>
            <p:ph type="body" sz="quarter" idx="10"/>
          </p:nvPr>
        </p:nvSpPr>
        <p:spPr/>
        <p:txBody>
          <a:bodyPr/>
          <a:lstStyle/>
          <a:p>
            <a:endParaRPr lang="en-GB"/>
          </a:p>
        </p:txBody>
      </p:sp>
      <p:sp>
        <p:nvSpPr>
          <p:cNvPr id="4" name="Text Placeholder 3">
            <a:extLst>
              <a:ext uri="{FF2B5EF4-FFF2-40B4-BE49-F238E27FC236}">
                <a16:creationId xmlns:a16="http://schemas.microsoft.com/office/drawing/2014/main" id="{A1FC65B5-F167-4A75-B89D-3F5D4EB27F68}"/>
              </a:ext>
            </a:extLst>
          </p:cNvPr>
          <p:cNvSpPr>
            <a:spLocks noGrp="1"/>
          </p:cNvSpPr>
          <p:nvPr>
            <p:ph type="body" sz="quarter" idx="11"/>
          </p:nvPr>
        </p:nvSpPr>
        <p:spPr/>
        <p:txBody>
          <a:bodyPr/>
          <a:lstStyle/>
          <a:p>
            <a:endParaRPr lang="en-GB"/>
          </a:p>
        </p:txBody>
      </p:sp>
      <p:pic>
        <p:nvPicPr>
          <p:cNvPr id="5" name="Picture 2" descr="RÃ©sultat de recherche d'images pour &quot;.NET 5&quot;">
            <a:extLst>
              <a:ext uri="{FF2B5EF4-FFF2-40B4-BE49-F238E27FC236}">
                <a16:creationId xmlns:a16="http://schemas.microsoft.com/office/drawing/2014/main" id="{1059BD52-343A-4D8C-AAD4-AC69BFD0105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45" t="23159" r="23103" b="43744"/>
          <a:stretch/>
        </p:blipFill>
        <p:spPr bwMode="auto">
          <a:xfrm>
            <a:off x="1522685" y="2249385"/>
            <a:ext cx="9064834" cy="215052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RÃ©sultat de recherche d'images pour &quot;.NET 5&quot;">
            <a:extLst>
              <a:ext uri="{FF2B5EF4-FFF2-40B4-BE49-F238E27FC236}">
                <a16:creationId xmlns:a16="http://schemas.microsoft.com/office/drawing/2014/main" id="{6E3B7DBE-0542-4126-AEF1-BE8A30F2C2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7614" t="23159" r="2794" b="4411"/>
          <a:stretch/>
        </p:blipFill>
        <p:spPr bwMode="auto">
          <a:xfrm>
            <a:off x="4993240" y="1278477"/>
            <a:ext cx="2388742" cy="4706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27337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xit" presetSubtype="21" fill="hold" nodeType="clickEffect">
                                  <p:stCondLst>
                                    <p:cond delay="0"/>
                                  </p:stCondLst>
                                  <p:childTnLst>
                                    <p:animEffect transition="out" filter="barn(inVertical)">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EFE739-9159-4700-AD22-56F4045ECF33}"/>
              </a:ext>
            </a:extLst>
          </p:cNvPr>
          <p:cNvSpPr>
            <a:spLocks noGrp="1"/>
          </p:cNvSpPr>
          <p:nvPr>
            <p:ph type="title"/>
          </p:nvPr>
        </p:nvSpPr>
        <p:spPr/>
        <p:txBody>
          <a:bodyPr/>
          <a:lstStyle/>
          <a:p>
            <a:r>
              <a:rPr lang="fr-BE" dirty="0"/>
              <a:t>Back to basics</a:t>
            </a:r>
            <a:endParaRPr lang="en-GB" dirty="0"/>
          </a:p>
        </p:txBody>
      </p:sp>
      <p:sp>
        <p:nvSpPr>
          <p:cNvPr id="4" name="Text Placeholder 3">
            <a:extLst>
              <a:ext uri="{FF2B5EF4-FFF2-40B4-BE49-F238E27FC236}">
                <a16:creationId xmlns:a16="http://schemas.microsoft.com/office/drawing/2014/main" id="{E27C8B6F-7CD4-4387-A877-B2E5107F7515}"/>
              </a:ext>
            </a:extLst>
          </p:cNvPr>
          <p:cNvSpPr>
            <a:spLocks noGrp="1"/>
          </p:cNvSpPr>
          <p:nvPr>
            <p:ph type="body" sz="quarter" idx="10"/>
          </p:nvPr>
        </p:nvSpPr>
        <p:spPr/>
        <p:txBody>
          <a:bodyPr/>
          <a:lstStyle/>
          <a:p>
            <a:pPr algn="ctr"/>
            <a:r>
              <a:rPr lang="fr-BE" dirty="0"/>
              <a:t>Cross-platform</a:t>
            </a:r>
            <a:endParaRPr lang="en-GB" dirty="0"/>
          </a:p>
          <a:p>
            <a:r>
              <a:rPr lang="en-GB" dirty="0"/>
              <a:t>Windows, macOS &amp; Linus.</a:t>
            </a:r>
          </a:p>
          <a:p>
            <a:r>
              <a:rPr lang="en-GB" dirty="0"/>
              <a:t>X64, x86 &amp; ARM</a:t>
            </a:r>
            <a:endParaRPr lang="fr-BE" dirty="0"/>
          </a:p>
        </p:txBody>
      </p:sp>
      <p:sp>
        <p:nvSpPr>
          <p:cNvPr id="5" name="Text Placeholder 4">
            <a:extLst>
              <a:ext uri="{FF2B5EF4-FFF2-40B4-BE49-F238E27FC236}">
                <a16:creationId xmlns:a16="http://schemas.microsoft.com/office/drawing/2014/main" id="{FBD5768F-4944-45B6-A216-CA3998F61B3B}"/>
              </a:ext>
            </a:extLst>
          </p:cNvPr>
          <p:cNvSpPr>
            <a:spLocks noGrp="1"/>
          </p:cNvSpPr>
          <p:nvPr>
            <p:ph type="body" sz="quarter" idx="11"/>
          </p:nvPr>
        </p:nvSpPr>
        <p:spPr>
          <a:xfrm>
            <a:off x="4158259" y="2082614"/>
            <a:ext cx="3927804" cy="3586208"/>
          </a:xfrm>
        </p:spPr>
        <p:txBody>
          <a:bodyPr/>
          <a:lstStyle/>
          <a:p>
            <a:pPr algn="ctr"/>
            <a:r>
              <a:rPr lang="fr-BE" dirty="0" err="1"/>
              <a:t>Déployement</a:t>
            </a:r>
            <a:r>
              <a:rPr lang="fr-BE" dirty="0"/>
              <a:t> flexible</a:t>
            </a:r>
            <a:endParaRPr lang="en-GB" dirty="0"/>
          </a:p>
          <a:p>
            <a:endParaRPr lang="fr-BE" dirty="0"/>
          </a:p>
        </p:txBody>
      </p:sp>
      <p:sp>
        <p:nvSpPr>
          <p:cNvPr id="6" name="Text Placeholder 5">
            <a:extLst>
              <a:ext uri="{FF2B5EF4-FFF2-40B4-BE49-F238E27FC236}">
                <a16:creationId xmlns:a16="http://schemas.microsoft.com/office/drawing/2014/main" id="{5759864F-9EB4-4ADA-A116-1669C05348CF}"/>
              </a:ext>
            </a:extLst>
          </p:cNvPr>
          <p:cNvSpPr>
            <a:spLocks noGrp="1"/>
          </p:cNvSpPr>
          <p:nvPr>
            <p:ph type="body" sz="quarter" idx="12"/>
          </p:nvPr>
        </p:nvSpPr>
        <p:spPr>
          <a:xfrm>
            <a:off x="8138382" y="2082614"/>
            <a:ext cx="3875483" cy="3586208"/>
          </a:xfrm>
        </p:spPr>
        <p:txBody>
          <a:bodyPr/>
          <a:lstStyle/>
          <a:p>
            <a:r>
              <a:rPr lang="fr-BE" dirty="0"/>
              <a:t>Orienté command-line</a:t>
            </a:r>
            <a:endParaRPr lang="en-GB" dirty="0"/>
          </a:p>
        </p:txBody>
      </p:sp>
    </p:spTree>
    <p:extLst>
      <p:ext uri="{BB962C8B-B14F-4D97-AF65-F5344CB8AC3E}">
        <p14:creationId xmlns:p14="http://schemas.microsoft.com/office/powerpoint/2010/main" val="51925727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63F98-5C78-4927-8DAE-E2A75CBB1DD9}"/>
              </a:ext>
            </a:extLst>
          </p:cNvPr>
          <p:cNvSpPr>
            <a:spLocks noGrp="1"/>
          </p:cNvSpPr>
          <p:nvPr>
            <p:ph type="title"/>
          </p:nvPr>
        </p:nvSpPr>
        <p:spPr/>
        <p:txBody>
          <a:bodyPr/>
          <a:lstStyle/>
          <a:p>
            <a:endParaRPr lang="en-GB"/>
          </a:p>
        </p:txBody>
      </p:sp>
      <p:pic>
        <p:nvPicPr>
          <p:cNvPr id="3074" name="Picture 2" descr="RÃ©sultat de recherche d'images pour &quot;.NET Core architecture&quot;">
            <a:extLst>
              <a:ext uri="{FF2B5EF4-FFF2-40B4-BE49-F238E27FC236}">
                <a16:creationId xmlns:a16="http://schemas.microsoft.com/office/drawing/2014/main" id="{A7A9E163-2A00-45E7-B963-358DFEE2FA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06513"/>
            <a:ext cx="12192000" cy="5110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621759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46294-709E-49B1-AB07-C23A12536964}"/>
              </a:ext>
            </a:extLst>
          </p:cNvPr>
          <p:cNvSpPr>
            <a:spLocks noGrp="1"/>
          </p:cNvSpPr>
          <p:nvPr>
            <p:ph type="title"/>
          </p:nvPr>
        </p:nvSpPr>
        <p:spPr/>
        <p:txBody>
          <a:bodyPr/>
          <a:lstStyle/>
          <a:p>
            <a:r>
              <a:rPr lang="fr-BE" dirty="0"/>
              <a:t>.NET </a:t>
            </a:r>
            <a:r>
              <a:rPr lang="fr-BE" dirty="0" err="1"/>
              <a:t>Core</a:t>
            </a:r>
            <a:r>
              <a:rPr lang="fr-BE" dirty="0"/>
              <a:t> 3.0 – </a:t>
            </a:r>
            <a:r>
              <a:rPr lang="fr-BE" dirty="0" err="1"/>
              <a:t>Preview</a:t>
            </a:r>
            <a:r>
              <a:rPr lang="fr-BE" dirty="0"/>
              <a:t> 8</a:t>
            </a:r>
            <a:br>
              <a:rPr lang="fr-BE" dirty="0"/>
            </a:br>
            <a:r>
              <a:rPr lang="en-GB" sz="3500" spc="0" dirty="0">
                <a:solidFill>
                  <a:schemeClr val="tx1"/>
                </a:solidFill>
                <a:hlinkClick r:id="rId2">
                  <a:extLst>
                    <a:ext uri="{A12FA001-AC4F-418D-AE19-62706E023703}">
                      <ahyp:hlinkClr xmlns:ahyp="http://schemas.microsoft.com/office/drawing/2018/hyperlinkcolor" val="tx"/>
                    </a:ext>
                  </a:extLst>
                </a:hlinkClick>
              </a:rPr>
              <a:t>https://dotnet.microsoft.com/download/dotnet-core/3.0</a:t>
            </a:r>
            <a:endParaRPr lang="en-GB" sz="3500" spc="0" dirty="0">
              <a:solidFill>
                <a:schemeClr val="tx1"/>
              </a:solidFill>
            </a:endParaRPr>
          </a:p>
        </p:txBody>
      </p:sp>
      <p:sp>
        <p:nvSpPr>
          <p:cNvPr id="3" name="Text Placeholder 2">
            <a:extLst>
              <a:ext uri="{FF2B5EF4-FFF2-40B4-BE49-F238E27FC236}">
                <a16:creationId xmlns:a16="http://schemas.microsoft.com/office/drawing/2014/main" id="{9612FE67-A702-4941-BDE8-FC271A90BA81}"/>
              </a:ext>
            </a:extLst>
          </p:cNvPr>
          <p:cNvSpPr>
            <a:spLocks noGrp="1"/>
          </p:cNvSpPr>
          <p:nvPr>
            <p:ph type="body" sz="quarter" idx="12"/>
          </p:nvPr>
        </p:nvSpPr>
        <p:spPr/>
        <p:txBody>
          <a:bodyPr/>
          <a:lstStyle/>
          <a:p>
            <a:r>
              <a:rPr lang="fr-FR" dirty="0"/>
              <a:t>est considéré comme prêt pour la production par Microsoft et est entièrement supporté. </a:t>
            </a:r>
            <a:endParaRPr lang="en-GB" dirty="0"/>
          </a:p>
        </p:txBody>
      </p:sp>
    </p:spTree>
    <p:extLst>
      <p:ext uri="{BB962C8B-B14F-4D97-AF65-F5344CB8AC3E}">
        <p14:creationId xmlns:p14="http://schemas.microsoft.com/office/powerpoint/2010/main" val="1533139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965FA8-5FB2-47DC-8F7D-77648639A176}"/>
              </a:ext>
            </a:extLst>
          </p:cNvPr>
          <p:cNvSpPr>
            <a:spLocks noGrp="1"/>
          </p:cNvSpPr>
          <p:nvPr>
            <p:ph type="title"/>
          </p:nvPr>
        </p:nvSpPr>
        <p:spPr/>
        <p:txBody>
          <a:bodyPr/>
          <a:lstStyle/>
          <a:p>
            <a:r>
              <a:rPr lang="fr-BE" dirty="0"/>
              <a:t>Une version tous les ans – Une LTS tous les 2 ans</a:t>
            </a:r>
            <a:br>
              <a:rPr lang="fr-BE" dirty="0"/>
            </a:br>
            <a:endParaRPr lang="en-GB" dirty="0"/>
          </a:p>
        </p:txBody>
      </p:sp>
      <p:pic>
        <p:nvPicPr>
          <p:cNvPr id="4" name="Picture 3">
            <a:extLst>
              <a:ext uri="{FF2B5EF4-FFF2-40B4-BE49-F238E27FC236}">
                <a16:creationId xmlns:a16="http://schemas.microsoft.com/office/drawing/2014/main" id="{821CD244-271A-4C35-A019-200741AAC03B}"/>
              </a:ext>
            </a:extLst>
          </p:cNvPr>
          <p:cNvPicPr>
            <a:picLocks noChangeAspect="1"/>
          </p:cNvPicPr>
          <p:nvPr/>
        </p:nvPicPr>
        <p:blipFill>
          <a:blip r:embed="rId2"/>
          <a:stretch>
            <a:fillRect/>
          </a:stretch>
        </p:blipFill>
        <p:spPr>
          <a:xfrm>
            <a:off x="269240" y="2512821"/>
            <a:ext cx="11649555" cy="2420686"/>
          </a:xfrm>
          <a:prstGeom prst="rect">
            <a:avLst/>
          </a:prstGeom>
        </p:spPr>
      </p:pic>
    </p:spTree>
    <p:extLst>
      <p:ext uri="{BB962C8B-B14F-4D97-AF65-F5344CB8AC3E}">
        <p14:creationId xmlns:p14="http://schemas.microsoft.com/office/powerpoint/2010/main" val="3458478614"/>
      </p:ext>
    </p:extLst>
  </p:cSld>
  <p:clrMapOvr>
    <a:masterClrMapping/>
  </p:clrMapOvr>
  <p:transition>
    <p:fade/>
  </p:transition>
</p:sld>
</file>

<file path=ppt/theme/theme1.xml><?xml version="1.0" encoding="utf-8"?>
<a:theme xmlns:a="http://schemas.openxmlformats.org/drawingml/2006/main" name="Dotnet_Template">
  <a:themeElements>
    <a:clrScheme name="Dotnet">
      <a:dk1>
        <a:srgbClr val="505050"/>
      </a:dk1>
      <a:lt1>
        <a:srgbClr val="FFFFFF"/>
      </a:lt1>
      <a:dk2>
        <a:srgbClr val="32145A"/>
      </a:dk2>
      <a:lt2>
        <a:srgbClr val="F2F2F2"/>
      </a:lt2>
      <a:accent1>
        <a:srgbClr val="511C74"/>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Properties xmlns="http://schemas.microsoft.com/sharepoint/v3" xsi:nil="true"/>
    <_ip_UnifiedCompliancePolicyUIAction xmlns="http://schemas.microsoft.com/sharepoint/v3" xsi:nil="true"/>
    <LastSharedByUser xmlns="11245976-3b4d-4794-a754-317688483df2">jogallow@microsoft.com</LastSharedByUser>
    <SharedWithUsers xmlns="11245976-3b4d-4794-a754-317688483df2">
      <UserInfo>
        <DisplayName>Martin Woodward</DisplayName>
        <AccountId>67</AccountId>
        <AccountType/>
      </UserInfo>
    </SharedWithUsers>
    <LastSharedByTime xmlns="11245976-3b4d-4794-a754-317688483df2">2018-03-16T04:12:59+00:00</LastSharedByTim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F88B0CCF1BBA489747F146E6B5E06D" ma:contentTypeVersion="11" ma:contentTypeDescription="Create a new document." ma:contentTypeScope="" ma:versionID="4679f38185fefde8b23806f702b522cc">
  <xsd:schema xmlns:xsd="http://www.w3.org/2001/XMLSchema" xmlns:xs="http://www.w3.org/2001/XMLSchema" xmlns:p="http://schemas.microsoft.com/office/2006/metadata/properties" xmlns:ns1="http://schemas.microsoft.com/sharepoint/v3" xmlns:ns2="569b343d-e775-480b-9b2b-6a6986deb9b0" xmlns:ns3="11245976-3b4d-4794-a754-317688483df2" targetNamespace="http://schemas.microsoft.com/office/2006/metadata/properties" ma:root="true" ma:fieldsID="366371b317520ec9a5ad3c1303c823ef" ns1:_="" ns2:_="" ns3:_="">
    <xsd:import namespace="http://schemas.microsoft.com/sharepoint/v3"/>
    <xsd:import namespace="569b343d-e775-480b-9b2b-6a6986deb9b0"/>
    <xsd:import namespace="11245976-3b4d-4794-a754-317688483df2"/>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ServiceAutoTags" minOccurs="0"/>
                <xsd:element ref="ns3:SharedWithUsers" minOccurs="0"/>
                <xsd:element ref="ns3:SharedWithDetails" minOccurs="0"/>
                <xsd:element ref="ns3:LastSharedByUser" minOccurs="0"/>
                <xsd:element ref="ns3:LastSharedByTime"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9b343d-e775-480b-9b2b-6a6986deb9b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OCR" ma:index="17" nillable="true" ma:displayName="MediaServiceOCR" ma:description=""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1245976-3b4d-4794-a754-317688483df2"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element name="LastSharedByUser" ma:index="15" nillable="true" ma:displayName="Last Shared By User" ma:description="" ma:hidden="true" ma:internalName="LastSharedByUser" ma:readOnly="true">
      <xsd:simpleType>
        <xsd:restriction base="dms:Note"/>
      </xsd:simpleType>
    </xsd:element>
    <xsd:element name="LastSharedByTime" ma:index="16"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3E43D6-DB2F-4C33-A8C8-D28F777A5DE7}">
  <ds:schemaRefs>
    <ds:schemaRef ds:uri="http://schemas.microsoft.com/office/2006/documentManagement/types"/>
    <ds:schemaRef ds:uri="http://purl.org/dc/elements/1.1/"/>
    <ds:schemaRef ds:uri="http://purl.org/dc/term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http://schemas.microsoft.com/sharepoint/v3"/>
    <ds:schemaRef ds:uri="11245976-3b4d-4794-a754-317688483df2"/>
    <ds:schemaRef ds:uri="569b343d-e775-480b-9b2b-6a6986deb9b0"/>
    <ds:schemaRef ds:uri="http://purl.org/dc/dcmitype/"/>
  </ds:schemaRefs>
</ds:datastoreItem>
</file>

<file path=customXml/itemProps2.xml><?xml version="1.0" encoding="utf-8"?>
<ds:datastoreItem xmlns:ds="http://schemas.openxmlformats.org/officeDocument/2006/customXml" ds:itemID="{16E8CB18-CF19-487B-A6ED-834044BC87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9b343d-e775-480b-9b2b-6a6986deb9b0"/>
    <ds:schemaRef ds:uri="11245976-3b4d-4794-a754-317688483d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93821A7-5528-48BE-BD00-067FBFDD28D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7937</TotalTime>
  <Words>379</Words>
  <Application>Microsoft Office PowerPoint</Application>
  <PresentationFormat>Widescreen</PresentationFormat>
  <Paragraphs>94</Paragraphs>
  <Slides>22</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Consolas</vt:lpstr>
      <vt:lpstr>Segoe UI</vt:lpstr>
      <vt:lpstr>Segoe UI Light</vt:lpstr>
      <vt:lpstr>Wingdings</vt:lpstr>
      <vt:lpstr>Dotnet_Template</vt:lpstr>
      <vt:lpstr>PowerPoint Presentation</vt:lpstr>
      <vt:lpstr>Mais en faite c’est quoi .NET Core?</vt:lpstr>
      <vt:lpstr>.NET Framework:  13 février  2002</vt:lpstr>
      <vt:lpstr>Asp.NET vnext : On recommence tout ? </vt:lpstr>
      <vt:lpstr>.NET Core</vt:lpstr>
      <vt:lpstr>Back to basics</vt:lpstr>
      <vt:lpstr>PowerPoint Presentation</vt:lpstr>
      <vt:lpstr>.NET Core 3.0 – Preview 8 https://dotnet.microsoft.com/download/dotnet-core/3.0</vt:lpstr>
      <vt:lpstr>Une version tous les ans – Une LTS tous les 2 ans </vt:lpstr>
      <vt:lpstr>Quoi de neuf dans .NET Standard 2.1 ? </vt:lpstr>
      <vt:lpstr>.NET platform support </vt:lpstr>
      <vt:lpstr>Modèle de gouvernance</vt:lpstr>
      <vt:lpstr>.NET Core 3.0</vt:lpstr>
      <vt:lpstr>PowerPoint Presentation</vt:lpstr>
      <vt:lpstr>Le retour de Jafar…</vt:lpstr>
      <vt:lpstr>Le retour de WPF &amp; Winforms</vt:lpstr>
      <vt:lpstr>.NET Framework 4.8 </vt:lpstr>
      <vt:lpstr>.NET 5</vt:lpstr>
      <vt:lpstr>PowerPoint Presentation</vt:lpstr>
      <vt:lpstr>PowerPoint Presentation</vt:lpstr>
      <vt:lpstr>Ingenico recrute</vt:lpstr>
      <vt:lpstr>Adrien Clerbois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Adrien Clerbois</cp:lastModifiedBy>
  <cp:revision>16</cp:revision>
  <dcterms:created xsi:type="dcterms:W3CDTF">2018-01-09T22:22:16Z</dcterms:created>
  <dcterms:modified xsi:type="dcterms:W3CDTF">2019-09-02T17:13:16Z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bethma@microsoft.com</vt:lpwstr>
  </property>
  <property fmtid="{D5CDD505-2E9C-101B-9397-08002B2CF9AE}" pid="5" name="MSIP_Label_f42aa342-8706-4288-bd11-ebb85995028c_SetDate">
    <vt:lpwstr>2018-01-09T22:28:27.0429869Z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0x01010022F88B0CCF1BBA489747F146E6B5E06D</vt:lpwstr>
  </property>
</Properties>
</file>